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635" r:id="rId2"/>
    <p:sldId id="670" r:id="rId3"/>
    <p:sldId id="692" r:id="rId4"/>
    <p:sldId id="694" r:id="rId5"/>
    <p:sldId id="668" r:id="rId6"/>
    <p:sldId id="669" r:id="rId7"/>
    <p:sldId id="691" r:id="rId8"/>
    <p:sldId id="646" r:id="rId9"/>
    <p:sldId id="671" r:id="rId10"/>
    <p:sldId id="636" r:id="rId11"/>
    <p:sldId id="637" r:id="rId12"/>
    <p:sldId id="672" r:id="rId13"/>
    <p:sldId id="647" r:id="rId14"/>
    <p:sldId id="654" r:id="rId15"/>
    <p:sldId id="648" r:id="rId16"/>
    <p:sldId id="655" r:id="rId17"/>
    <p:sldId id="649" r:id="rId18"/>
    <p:sldId id="650" r:id="rId19"/>
    <p:sldId id="651" r:id="rId20"/>
    <p:sldId id="658" r:id="rId21"/>
    <p:sldId id="652" r:id="rId22"/>
    <p:sldId id="659" r:id="rId23"/>
    <p:sldId id="653" r:id="rId24"/>
    <p:sldId id="639" r:id="rId25"/>
    <p:sldId id="660" r:id="rId26"/>
    <p:sldId id="661" r:id="rId27"/>
    <p:sldId id="673" r:id="rId28"/>
  </p:sldIdLst>
  <p:sldSz cx="12192000" cy="6858000"/>
  <p:notesSz cx="6858000" cy="9144000"/>
  <p:embeddedFontLst>
    <p:embeddedFont>
      <p:font typeface="等线" panose="02010600030101010101" pitchFamily="2" charset="-122"/>
      <p:regular r:id="rId31"/>
      <p:bold r:id="rId32"/>
    </p:embeddedFont>
    <p:embeddedFont>
      <p:font typeface="腾祥伯当行楷简" panose="02010600030101010101" charset="-122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等线 Light" panose="02010600030101010101" pitchFamily="2" charset="-122"/>
      <p:regular r:id="rId38"/>
    </p:embeddedFont>
    <p:embeddedFont>
      <p:font typeface="黑体" panose="02010609060101010101" pitchFamily="49" charset="-122"/>
      <p:regular r:id="rId39"/>
    </p:embeddedFont>
    <p:embeddedFont>
      <p:font typeface="微软雅黑" panose="020B0503020204020204" pitchFamily="34" charset="-122"/>
      <p:regular r:id="rId40"/>
      <p:bold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40F90CC0-F6DB-40AF-89DE-76E6509F685D}">
          <p14:sldIdLst>
            <p14:sldId id="635"/>
            <p14:sldId id="670"/>
            <p14:sldId id="692"/>
            <p14:sldId id="694"/>
            <p14:sldId id="668"/>
            <p14:sldId id="669"/>
            <p14:sldId id="691"/>
            <p14:sldId id="646"/>
            <p14:sldId id="671"/>
            <p14:sldId id="636"/>
            <p14:sldId id="637"/>
            <p14:sldId id="672"/>
            <p14:sldId id="647"/>
            <p14:sldId id="654"/>
            <p14:sldId id="648"/>
            <p14:sldId id="655"/>
            <p14:sldId id="649"/>
            <p14:sldId id="650"/>
            <p14:sldId id="651"/>
            <p14:sldId id="658"/>
            <p14:sldId id="652"/>
            <p14:sldId id="659"/>
            <p14:sldId id="653"/>
            <p14:sldId id="639"/>
            <p14:sldId id="660"/>
            <p14:sldId id="661"/>
            <p14:sldId id="67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66CB"/>
    <a:srgbClr val="809CB1"/>
    <a:srgbClr val="9EBACF"/>
    <a:srgbClr val="DBF2F9"/>
    <a:srgbClr val="6F8C9C"/>
    <a:srgbClr val="394D56"/>
    <a:srgbClr val="C82C2F"/>
    <a:srgbClr val="0330AA"/>
    <a:srgbClr val="F4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30" autoAdjust="0"/>
    <p:restoredTop sz="94696"/>
  </p:normalViewPr>
  <p:slideViewPr>
    <p:cSldViewPr snapToGrid="0">
      <p:cViewPr varScale="1">
        <p:scale>
          <a:sx n="97" d="100"/>
          <a:sy n="97" d="100"/>
        </p:scale>
        <p:origin x="1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6D58D-FAE8-4CE1-8879-08CE3EE48376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992AB-08B3-4F23-9B24-3F58609293E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DDFC0-E462-46D2-955F-B3439A530A0C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C645A-9DE7-40AF-AF74-9E3B61D89D3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6.jpe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jpeg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17" Type="http://schemas.openxmlformats.org/officeDocument/2006/relationships/image" Target="../media/image15.jpeg"/><Relationship Id="rId25" Type="http://schemas.openxmlformats.org/officeDocument/2006/relationships/image" Target="../media/image23.jpe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jpe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24" Type="http://schemas.openxmlformats.org/officeDocument/2006/relationships/image" Target="../media/image22.jpe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23" Type="http://schemas.openxmlformats.org/officeDocument/2006/relationships/image" Target="../media/image21.jpeg"/><Relationship Id="rId28" Type="http://schemas.openxmlformats.org/officeDocument/2006/relationships/image" Target="../media/image26.png"/><Relationship Id="rId10" Type="http://schemas.openxmlformats.org/officeDocument/2006/relationships/image" Target="../media/image9.svg"/><Relationship Id="rId19" Type="http://schemas.openxmlformats.org/officeDocument/2006/relationships/image" Target="../media/image17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20.jpeg"/><Relationship Id="rId27" Type="http://schemas.openxmlformats.org/officeDocument/2006/relationships/image" Target="../media/image2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6.jpeg"/><Relationship Id="rId4" Type="http://schemas.openxmlformats.org/officeDocument/2006/relationships/image" Target="../media/image3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7.jpeg"/><Relationship Id="rId4" Type="http://schemas.openxmlformats.org/officeDocument/2006/relationships/image" Target="../media/image3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jpeg"/><Relationship Id="rId4" Type="http://schemas.openxmlformats.org/officeDocument/2006/relationships/image" Target="../media/image3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jpeg"/><Relationship Id="rId4" Type="http://schemas.openxmlformats.org/officeDocument/2006/relationships/image" Target="../media/image2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3" b="36406"/>
          <a:stretch>
            <a:fillRect/>
          </a:stretch>
        </p:blipFill>
        <p:spPr>
          <a:xfrm>
            <a:off x="-501812" y="160878"/>
            <a:ext cx="5221042" cy="519875"/>
          </a:xfrm>
          <a:prstGeom prst="rect">
            <a:avLst/>
          </a:prstGeom>
        </p:spPr>
      </p:pic>
      <p:sp>
        <p:nvSpPr>
          <p:cNvPr id="9" name="圆角矩形 5"/>
          <p:cNvSpPr/>
          <p:nvPr userDrawn="1"/>
        </p:nvSpPr>
        <p:spPr>
          <a:xfrm>
            <a:off x="4321074" y="1505632"/>
            <a:ext cx="1701451" cy="1148784"/>
          </a:xfrm>
          <a:prstGeom prst="roundRect">
            <a:avLst>
              <a:gd name="adj" fmla="val 8498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任意多边形 35"/>
          <p:cNvSpPr/>
          <p:nvPr userDrawn="1"/>
        </p:nvSpPr>
        <p:spPr>
          <a:xfrm>
            <a:off x="0" y="1505632"/>
            <a:ext cx="481758" cy="2435181"/>
          </a:xfrm>
          <a:custGeom>
            <a:avLst/>
            <a:gdLst>
              <a:gd name="connsiteX0" fmla="*/ 0 w 481758"/>
              <a:gd name="connsiteY0" fmla="*/ 0 h 2435181"/>
              <a:gd name="connsiteX1" fmla="*/ 385150 w 481758"/>
              <a:gd name="connsiteY1" fmla="*/ 0 h 2435181"/>
              <a:gd name="connsiteX2" fmla="*/ 481758 w 481758"/>
              <a:gd name="connsiteY2" fmla="*/ 96608 h 2435181"/>
              <a:gd name="connsiteX3" fmla="*/ 481758 w 481758"/>
              <a:gd name="connsiteY3" fmla="*/ 2338573 h 2435181"/>
              <a:gd name="connsiteX4" fmla="*/ 385150 w 481758"/>
              <a:gd name="connsiteY4" fmla="*/ 2435181 h 2435181"/>
              <a:gd name="connsiteX5" fmla="*/ 0 w 481758"/>
              <a:gd name="connsiteY5" fmla="*/ 2435181 h 2435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1758" h="2435181">
                <a:moveTo>
                  <a:pt x="0" y="0"/>
                </a:moveTo>
                <a:lnTo>
                  <a:pt x="385150" y="0"/>
                </a:lnTo>
                <a:cubicBezTo>
                  <a:pt x="438505" y="0"/>
                  <a:pt x="481758" y="43253"/>
                  <a:pt x="481758" y="96608"/>
                </a:cubicBezTo>
                <a:lnTo>
                  <a:pt x="481758" y="2338573"/>
                </a:lnTo>
                <a:cubicBezTo>
                  <a:pt x="481758" y="2391928"/>
                  <a:pt x="438505" y="2435181"/>
                  <a:pt x="385150" y="2435181"/>
                </a:cubicBezTo>
                <a:lnTo>
                  <a:pt x="0" y="243518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2" name="任意多边形 34"/>
          <p:cNvSpPr/>
          <p:nvPr userDrawn="1"/>
        </p:nvSpPr>
        <p:spPr>
          <a:xfrm>
            <a:off x="11710245" y="1487578"/>
            <a:ext cx="481756" cy="2453235"/>
          </a:xfrm>
          <a:custGeom>
            <a:avLst/>
            <a:gdLst>
              <a:gd name="connsiteX0" fmla="*/ 96608 w 481756"/>
              <a:gd name="connsiteY0" fmla="*/ 0 h 2435181"/>
              <a:gd name="connsiteX1" fmla="*/ 481756 w 481756"/>
              <a:gd name="connsiteY1" fmla="*/ 0 h 2435181"/>
              <a:gd name="connsiteX2" fmla="*/ 481756 w 481756"/>
              <a:gd name="connsiteY2" fmla="*/ 2435181 h 2435181"/>
              <a:gd name="connsiteX3" fmla="*/ 96608 w 481756"/>
              <a:gd name="connsiteY3" fmla="*/ 2435181 h 2435181"/>
              <a:gd name="connsiteX4" fmla="*/ 0 w 481756"/>
              <a:gd name="connsiteY4" fmla="*/ 2338573 h 2435181"/>
              <a:gd name="connsiteX5" fmla="*/ 0 w 481756"/>
              <a:gd name="connsiteY5" fmla="*/ 96608 h 2435181"/>
              <a:gd name="connsiteX6" fmla="*/ 96608 w 481756"/>
              <a:gd name="connsiteY6" fmla="*/ 0 h 2435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756" h="2435181">
                <a:moveTo>
                  <a:pt x="96608" y="0"/>
                </a:moveTo>
                <a:lnTo>
                  <a:pt x="481756" y="0"/>
                </a:lnTo>
                <a:lnTo>
                  <a:pt x="481756" y="2435181"/>
                </a:lnTo>
                <a:lnTo>
                  <a:pt x="96608" y="2435181"/>
                </a:lnTo>
                <a:cubicBezTo>
                  <a:pt x="43253" y="2435181"/>
                  <a:pt x="0" y="2391928"/>
                  <a:pt x="0" y="2338573"/>
                </a:cubicBezTo>
                <a:lnTo>
                  <a:pt x="0" y="96608"/>
                </a:lnTo>
                <a:cubicBezTo>
                  <a:pt x="0" y="43253"/>
                  <a:pt x="43253" y="0"/>
                  <a:pt x="96608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3" name="图片占位符 3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" r="3699"/>
          <a:stretch>
            <a:fillRect/>
          </a:stretch>
        </p:blipFill>
        <p:spPr>
          <a:xfrm>
            <a:off x="627442" y="1505632"/>
            <a:ext cx="1701451" cy="1148784"/>
          </a:xfrm>
          <a:custGeom>
            <a:avLst/>
            <a:gdLst>
              <a:gd name="connsiteX0" fmla="*/ 97624 w 1701451"/>
              <a:gd name="connsiteY0" fmla="*/ 0 h 1148784"/>
              <a:gd name="connsiteX1" fmla="*/ 1603827 w 1701451"/>
              <a:gd name="connsiteY1" fmla="*/ 0 h 1148784"/>
              <a:gd name="connsiteX2" fmla="*/ 1701451 w 1701451"/>
              <a:gd name="connsiteY2" fmla="*/ 97624 h 1148784"/>
              <a:gd name="connsiteX3" fmla="*/ 1701451 w 1701451"/>
              <a:gd name="connsiteY3" fmla="*/ 1051160 h 1148784"/>
              <a:gd name="connsiteX4" fmla="*/ 1603827 w 1701451"/>
              <a:gd name="connsiteY4" fmla="*/ 1148784 h 1148784"/>
              <a:gd name="connsiteX5" fmla="*/ 97624 w 1701451"/>
              <a:gd name="connsiteY5" fmla="*/ 1148784 h 1148784"/>
              <a:gd name="connsiteX6" fmla="*/ 0 w 1701451"/>
              <a:gd name="connsiteY6" fmla="*/ 1051160 h 1148784"/>
              <a:gd name="connsiteX7" fmla="*/ 0 w 1701451"/>
              <a:gd name="connsiteY7" fmla="*/ 97624 h 1148784"/>
              <a:gd name="connsiteX8" fmla="*/ 97624 w 1701451"/>
              <a:gd name="connsiteY8" fmla="*/ 0 h 114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451" h="1148784">
                <a:moveTo>
                  <a:pt x="97624" y="0"/>
                </a:moveTo>
                <a:lnTo>
                  <a:pt x="1603827" y="0"/>
                </a:lnTo>
                <a:cubicBezTo>
                  <a:pt x="1657743" y="0"/>
                  <a:pt x="1701451" y="43708"/>
                  <a:pt x="1701451" y="97624"/>
                </a:cubicBezTo>
                <a:lnTo>
                  <a:pt x="1701451" y="1051160"/>
                </a:lnTo>
                <a:cubicBezTo>
                  <a:pt x="1701451" y="1105076"/>
                  <a:pt x="1657743" y="1148784"/>
                  <a:pt x="1603827" y="1148784"/>
                </a:cubicBezTo>
                <a:lnTo>
                  <a:pt x="97624" y="1148784"/>
                </a:lnTo>
                <a:cubicBezTo>
                  <a:pt x="43708" y="1148784"/>
                  <a:pt x="0" y="1105076"/>
                  <a:pt x="0" y="1051160"/>
                </a:cubicBezTo>
                <a:lnTo>
                  <a:pt x="0" y="97624"/>
                </a:lnTo>
                <a:cubicBezTo>
                  <a:pt x="0" y="43708"/>
                  <a:pt x="43708" y="0"/>
                  <a:pt x="97624" y="0"/>
                </a:cubicBezTo>
                <a:close/>
              </a:path>
            </a:pathLst>
          </a:custGeom>
        </p:spPr>
      </p:pic>
      <p:pic>
        <p:nvPicPr>
          <p:cNvPr id="14" name="图片占位符 6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8" r="12028"/>
          <a:stretch>
            <a:fillRect/>
          </a:stretch>
        </p:blipFill>
        <p:spPr>
          <a:xfrm>
            <a:off x="4321710" y="2783774"/>
            <a:ext cx="1701451" cy="1148784"/>
          </a:xfrm>
          <a:custGeom>
            <a:avLst/>
            <a:gdLst>
              <a:gd name="connsiteX0" fmla="*/ 97624 w 1701451"/>
              <a:gd name="connsiteY0" fmla="*/ 0 h 1148784"/>
              <a:gd name="connsiteX1" fmla="*/ 1603827 w 1701451"/>
              <a:gd name="connsiteY1" fmla="*/ 0 h 1148784"/>
              <a:gd name="connsiteX2" fmla="*/ 1701451 w 1701451"/>
              <a:gd name="connsiteY2" fmla="*/ 97624 h 1148784"/>
              <a:gd name="connsiteX3" fmla="*/ 1701451 w 1701451"/>
              <a:gd name="connsiteY3" fmla="*/ 1051160 h 1148784"/>
              <a:gd name="connsiteX4" fmla="*/ 1603827 w 1701451"/>
              <a:gd name="connsiteY4" fmla="*/ 1148784 h 1148784"/>
              <a:gd name="connsiteX5" fmla="*/ 97624 w 1701451"/>
              <a:gd name="connsiteY5" fmla="*/ 1148784 h 1148784"/>
              <a:gd name="connsiteX6" fmla="*/ 0 w 1701451"/>
              <a:gd name="connsiteY6" fmla="*/ 1051160 h 1148784"/>
              <a:gd name="connsiteX7" fmla="*/ 0 w 1701451"/>
              <a:gd name="connsiteY7" fmla="*/ 97624 h 1148784"/>
              <a:gd name="connsiteX8" fmla="*/ 97624 w 1701451"/>
              <a:gd name="connsiteY8" fmla="*/ 0 h 114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451" h="1148784">
                <a:moveTo>
                  <a:pt x="97624" y="0"/>
                </a:moveTo>
                <a:lnTo>
                  <a:pt x="1603827" y="0"/>
                </a:lnTo>
                <a:cubicBezTo>
                  <a:pt x="1657743" y="0"/>
                  <a:pt x="1701451" y="43708"/>
                  <a:pt x="1701451" y="97624"/>
                </a:cubicBezTo>
                <a:lnTo>
                  <a:pt x="1701451" y="1051160"/>
                </a:lnTo>
                <a:cubicBezTo>
                  <a:pt x="1701451" y="1105076"/>
                  <a:pt x="1657743" y="1148784"/>
                  <a:pt x="1603827" y="1148784"/>
                </a:cubicBezTo>
                <a:lnTo>
                  <a:pt x="97624" y="1148784"/>
                </a:lnTo>
                <a:cubicBezTo>
                  <a:pt x="43708" y="1148784"/>
                  <a:pt x="0" y="1105076"/>
                  <a:pt x="0" y="1051160"/>
                </a:cubicBezTo>
                <a:lnTo>
                  <a:pt x="0" y="97624"/>
                </a:lnTo>
                <a:cubicBezTo>
                  <a:pt x="0" y="43708"/>
                  <a:pt x="43708" y="0"/>
                  <a:pt x="97624" y="0"/>
                </a:cubicBezTo>
                <a:close/>
              </a:path>
            </a:pathLst>
          </a:custGeom>
        </p:spPr>
      </p:pic>
      <p:pic>
        <p:nvPicPr>
          <p:cNvPr id="15" name="图片占位符 6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r="595"/>
          <a:stretch>
            <a:fillRect/>
          </a:stretch>
        </p:blipFill>
        <p:spPr>
          <a:xfrm>
            <a:off x="2474576" y="2792029"/>
            <a:ext cx="1701451" cy="1148784"/>
          </a:xfrm>
          <a:custGeom>
            <a:avLst/>
            <a:gdLst>
              <a:gd name="connsiteX0" fmla="*/ 97624 w 1701451"/>
              <a:gd name="connsiteY0" fmla="*/ 0 h 1148784"/>
              <a:gd name="connsiteX1" fmla="*/ 1603827 w 1701451"/>
              <a:gd name="connsiteY1" fmla="*/ 0 h 1148784"/>
              <a:gd name="connsiteX2" fmla="*/ 1701451 w 1701451"/>
              <a:gd name="connsiteY2" fmla="*/ 97624 h 1148784"/>
              <a:gd name="connsiteX3" fmla="*/ 1701451 w 1701451"/>
              <a:gd name="connsiteY3" fmla="*/ 1051160 h 1148784"/>
              <a:gd name="connsiteX4" fmla="*/ 1603827 w 1701451"/>
              <a:gd name="connsiteY4" fmla="*/ 1148784 h 1148784"/>
              <a:gd name="connsiteX5" fmla="*/ 97624 w 1701451"/>
              <a:gd name="connsiteY5" fmla="*/ 1148784 h 1148784"/>
              <a:gd name="connsiteX6" fmla="*/ 0 w 1701451"/>
              <a:gd name="connsiteY6" fmla="*/ 1051160 h 1148784"/>
              <a:gd name="connsiteX7" fmla="*/ 0 w 1701451"/>
              <a:gd name="connsiteY7" fmla="*/ 97624 h 1148784"/>
              <a:gd name="connsiteX8" fmla="*/ 97624 w 1701451"/>
              <a:gd name="connsiteY8" fmla="*/ 0 h 114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451" h="1148784">
                <a:moveTo>
                  <a:pt x="97624" y="0"/>
                </a:moveTo>
                <a:lnTo>
                  <a:pt x="1603827" y="0"/>
                </a:lnTo>
                <a:cubicBezTo>
                  <a:pt x="1657743" y="0"/>
                  <a:pt x="1701451" y="43708"/>
                  <a:pt x="1701451" y="97624"/>
                </a:cubicBezTo>
                <a:lnTo>
                  <a:pt x="1701451" y="1051160"/>
                </a:lnTo>
                <a:cubicBezTo>
                  <a:pt x="1701451" y="1105076"/>
                  <a:pt x="1657743" y="1148784"/>
                  <a:pt x="1603827" y="1148784"/>
                </a:cubicBezTo>
                <a:lnTo>
                  <a:pt x="97624" y="1148784"/>
                </a:lnTo>
                <a:cubicBezTo>
                  <a:pt x="43708" y="1148784"/>
                  <a:pt x="0" y="1105076"/>
                  <a:pt x="0" y="1051160"/>
                </a:cubicBezTo>
                <a:lnTo>
                  <a:pt x="0" y="97624"/>
                </a:lnTo>
                <a:cubicBezTo>
                  <a:pt x="0" y="43708"/>
                  <a:pt x="43708" y="0"/>
                  <a:pt x="97624" y="0"/>
                </a:cubicBezTo>
                <a:close/>
              </a:path>
            </a:pathLst>
          </a:custGeom>
        </p:spPr>
      </p:pic>
      <p:pic>
        <p:nvPicPr>
          <p:cNvPr id="16" name="图片占位符 6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r="4833"/>
          <a:stretch>
            <a:fillRect/>
          </a:stretch>
        </p:blipFill>
        <p:spPr>
          <a:xfrm>
            <a:off x="627442" y="2792029"/>
            <a:ext cx="1701451" cy="1148784"/>
          </a:xfrm>
          <a:custGeom>
            <a:avLst/>
            <a:gdLst>
              <a:gd name="connsiteX0" fmla="*/ 97624 w 1701451"/>
              <a:gd name="connsiteY0" fmla="*/ 0 h 1148784"/>
              <a:gd name="connsiteX1" fmla="*/ 1603827 w 1701451"/>
              <a:gd name="connsiteY1" fmla="*/ 0 h 1148784"/>
              <a:gd name="connsiteX2" fmla="*/ 1701451 w 1701451"/>
              <a:gd name="connsiteY2" fmla="*/ 97624 h 1148784"/>
              <a:gd name="connsiteX3" fmla="*/ 1701451 w 1701451"/>
              <a:gd name="connsiteY3" fmla="*/ 1051160 h 1148784"/>
              <a:gd name="connsiteX4" fmla="*/ 1603827 w 1701451"/>
              <a:gd name="connsiteY4" fmla="*/ 1148784 h 1148784"/>
              <a:gd name="connsiteX5" fmla="*/ 97624 w 1701451"/>
              <a:gd name="connsiteY5" fmla="*/ 1148784 h 1148784"/>
              <a:gd name="connsiteX6" fmla="*/ 0 w 1701451"/>
              <a:gd name="connsiteY6" fmla="*/ 1051160 h 1148784"/>
              <a:gd name="connsiteX7" fmla="*/ 0 w 1701451"/>
              <a:gd name="connsiteY7" fmla="*/ 97624 h 1148784"/>
              <a:gd name="connsiteX8" fmla="*/ 97624 w 1701451"/>
              <a:gd name="connsiteY8" fmla="*/ 0 h 114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451" h="1148784">
                <a:moveTo>
                  <a:pt x="97624" y="0"/>
                </a:moveTo>
                <a:lnTo>
                  <a:pt x="1603827" y="0"/>
                </a:lnTo>
                <a:cubicBezTo>
                  <a:pt x="1657743" y="0"/>
                  <a:pt x="1701451" y="43708"/>
                  <a:pt x="1701451" y="97624"/>
                </a:cubicBezTo>
                <a:lnTo>
                  <a:pt x="1701451" y="1051160"/>
                </a:lnTo>
                <a:cubicBezTo>
                  <a:pt x="1701451" y="1105076"/>
                  <a:pt x="1657743" y="1148784"/>
                  <a:pt x="1603827" y="1148784"/>
                </a:cubicBezTo>
                <a:lnTo>
                  <a:pt x="97624" y="1148784"/>
                </a:lnTo>
                <a:cubicBezTo>
                  <a:pt x="43708" y="1148784"/>
                  <a:pt x="0" y="1105076"/>
                  <a:pt x="0" y="1051160"/>
                </a:cubicBezTo>
                <a:lnTo>
                  <a:pt x="0" y="97624"/>
                </a:lnTo>
                <a:cubicBezTo>
                  <a:pt x="0" y="43708"/>
                  <a:pt x="43708" y="0"/>
                  <a:pt x="97624" y="0"/>
                </a:cubicBezTo>
                <a:close/>
              </a:path>
            </a:pathLst>
          </a:custGeom>
        </p:spPr>
      </p:pic>
      <p:pic>
        <p:nvPicPr>
          <p:cNvPr id="17" name="图片占位符 5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" b="2247"/>
          <a:stretch>
            <a:fillRect/>
          </a:stretch>
        </p:blipFill>
        <p:spPr>
          <a:xfrm>
            <a:off x="2474576" y="1505632"/>
            <a:ext cx="1701451" cy="1148784"/>
          </a:xfrm>
          <a:custGeom>
            <a:avLst/>
            <a:gdLst>
              <a:gd name="connsiteX0" fmla="*/ 97624 w 1701451"/>
              <a:gd name="connsiteY0" fmla="*/ 0 h 1148784"/>
              <a:gd name="connsiteX1" fmla="*/ 1603827 w 1701451"/>
              <a:gd name="connsiteY1" fmla="*/ 0 h 1148784"/>
              <a:gd name="connsiteX2" fmla="*/ 1701451 w 1701451"/>
              <a:gd name="connsiteY2" fmla="*/ 97624 h 1148784"/>
              <a:gd name="connsiteX3" fmla="*/ 1701451 w 1701451"/>
              <a:gd name="connsiteY3" fmla="*/ 1051160 h 1148784"/>
              <a:gd name="connsiteX4" fmla="*/ 1603827 w 1701451"/>
              <a:gd name="connsiteY4" fmla="*/ 1148784 h 1148784"/>
              <a:gd name="connsiteX5" fmla="*/ 97624 w 1701451"/>
              <a:gd name="connsiteY5" fmla="*/ 1148784 h 1148784"/>
              <a:gd name="connsiteX6" fmla="*/ 0 w 1701451"/>
              <a:gd name="connsiteY6" fmla="*/ 1051160 h 1148784"/>
              <a:gd name="connsiteX7" fmla="*/ 0 w 1701451"/>
              <a:gd name="connsiteY7" fmla="*/ 97624 h 1148784"/>
              <a:gd name="connsiteX8" fmla="*/ 97624 w 1701451"/>
              <a:gd name="connsiteY8" fmla="*/ 0 h 114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451" h="1148784">
                <a:moveTo>
                  <a:pt x="97624" y="0"/>
                </a:moveTo>
                <a:lnTo>
                  <a:pt x="1603827" y="0"/>
                </a:lnTo>
                <a:cubicBezTo>
                  <a:pt x="1657743" y="0"/>
                  <a:pt x="1701451" y="43708"/>
                  <a:pt x="1701451" y="97624"/>
                </a:cubicBezTo>
                <a:lnTo>
                  <a:pt x="1701451" y="1051160"/>
                </a:lnTo>
                <a:cubicBezTo>
                  <a:pt x="1701451" y="1105076"/>
                  <a:pt x="1657743" y="1148784"/>
                  <a:pt x="1603827" y="1148784"/>
                </a:cubicBezTo>
                <a:lnTo>
                  <a:pt x="97624" y="1148784"/>
                </a:lnTo>
                <a:cubicBezTo>
                  <a:pt x="43708" y="1148784"/>
                  <a:pt x="0" y="1105076"/>
                  <a:pt x="0" y="1051160"/>
                </a:cubicBezTo>
                <a:lnTo>
                  <a:pt x="0" y="97624"/>
                </a:lnTo>
                <a:cubicBezTo>
                  <a:pt x="0" y="43708"/>
                  <a:pt x="43708" y="0"/>
                  <a:pt x="97624" y="0"/>
                </a:cubicBezTo>
                <a:close/>
              </a:path>
            </a:pathLst>
          </a:custGeom>
        </p:spPr>
      </p:pic>
      <p:sp>
        <p:nvSpPr>
          <p:cNvPr id="18" name="圆角矩形 5"/>
          <p:cNvSpPr/>
          <p:nvPr userDrawn="1"/>
        </p:nvSpPr>
        <p:spPr>
          <a:xfrm>
            <a:off x="9863109" y="2783555"/>
            <a:ext cx="1701451" cy="1148784"/>
          </a:xfrm>
          <a:prstGeom prst="roundRect">
            <a:avLst>
              <a:gd name="adj" fmla="val 8498"/>
            </a:avLst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58" y="2772680"/>
            <a:ext cx="1700931" cy="117053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58" y="1487578"/>
            <a:ext cx="1700931" cy="11644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368" y="1484529"/>
            <a:ext cx="1700931" cy="117053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794" y="2772680"/>
            <a:ext cx="1700931" cy="117053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256" y="1487578"/>
            <a:ext cx="1700931" cy="117053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9" y="6007963"/>
            <a:ext cx="11881497" cy="100584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4"/>
          <a:stretch>
            <a:fillRect/>
          </a:stretch>
        </p:blipFill>
        <p:spPr>
          <a:xfrm>
            <a:off x="820361" y="5620935"/>
            <a:ext cx="652628" cy="497606"/>
          </a:xfrm>
          <a:prstGeom prst="roundRect">
            <a:avLst/>
          </a:prstGeom>
          <a:effectLst>
            <a:outerShdw blurRad="50800" dist="38100" dir="18900000" sx="99000" sy="99000" algn="bl" rotWithShape="0">
              <a:prstClr val="black">
                <a:alpha val="42000"/>
              </a:prstClr>
            </a:outerShdw>
          </a:effectLst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13113"/>
          <a:stretch>
            <a:fillRect/>
          </a:stretch>
        </p:blipFill>
        <p:spPr>
          <a:xfrm>
            <a:off x="95130" y="5620935"/>
            <a:ext cx="652631" cy="497606"/>
          </a:xfrm>
          <a:prstGeom prst="roundRect">
            <a:avLst/>
          </a:prstGeom>
          <a:effectLst>
            <a:outerShdw blurRad="50800" dist="38100" dir="18900000" sx="99000" sy="99000" algn="bl" rotWithShape="0">
              <a:prstClr val="black">
                <a:alpha val="42000"/>
              </a:prstClr>
            </a:outerShdw>
          </a:effectLst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r="11193"/>
          <a:stretch>
            <a:fillRect/>
          </a:stretch>
        </p:blipFill>
        <p:spPr>
          <a:xfrm>
            <a:off x="820359" y="6191289"/>
            <a:ext cx="652630" cy="497730"/>
          </a:xfrm>
          <a:prstGeom prst="roundRect">
            <a:avLst/>
          </a:prstGeom>
          <a:effectLst>
            <a:outerShdw blurRad="50800" dist="38100" dir="18900000" sx="99000" sy="99000" algn="bl" rotWithShape="0">
              <a:prstClr val="black">
                <a:alpha val="42000"/>
              </a:prstClr>
            </a:outerShdw>
          </a:effectLst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>
            <a:fillRect/>
          </a:stretch>
        </p:blipFill>
        <p:spPr>
          <a:xfrm>
            <a:off x="104003" y="5040383"/>
            <a:ext cx="652631" cy="497606"/>
          </a:xfrm>
          <a:prstGeom prst="roundRect">
            <a:avLst/>
          </a:prstGeom>
          <a:effectLst>
            <a:outerShdw blurRad="50800" dist="38100" dir="18900000" sx="99000" sy="99000" algn="bl" rotWithShape="0">
              <a:prstClr val="black">
                <a:alpha val="42000"/>
              </a:prstClr>
            </a:outerShdw>
          </a:effectLst>
        </p:spPr>
      </p:pic>
      <p:pic>
        <p:nvPicPr>
          <p:cNvPr id="35" name="图片 34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r="11206"/>
          <a:stretch>
            <a:fillRect/>
          </a:stretch>
        </p:blipFill>
        <p:spPr>
          <a:xfrm>
            <a:off x="95130" y="6193019"/>
            <a:ext cx="653077" cy="497606"/>
          </a:xfrm>
          <a:prstGeom prst="roundRect">
            <a:avLst/>
          </a:prstGeom>
          <a:effectLst>
            <a:outerShdw blurRad="50800" dist="38100" dir="18900000" sx="99000" sy="99000" algn="bl" rotWithShape="0">
              <a:prstClr val="black">
                <a:alpha val="42000"/>
              </a:prstClr>
            </a:outerShdw>
          </a:effectLst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r="39230"/>
          <a:stretch>
            <a:fillRect/>
          </a:stretch>
        </p:blipFill>
        <p:spPr>
          <a:xfrm>
            <a:off x="1545141" y="6193627"/>
            <a:ext cx="653077" cy="495392"/>
          </a:xfrm>
          <a:prstGeom prst="roundRect">
            <a:avLst/>
          </a:prstGeom>
          <a:effectLst>
            <a:outerShdw blurRad="50800" dist="38100" dir="18900000" sx="99000" sy="99000" algn="bl" rotWithShape="0">
              <a:prstClr val="black">
                <a:alpha val="42000"/>
              </a:prstClr>
            </a:outerShdw>
          </a:effectLst>
        </p:spPr>
      </p:pic>
      <p:pic>
        <p:nvPicPr>
          <p:cNvPr id="37" name="图片 36" descr="17.山东省实验中学鹊华校区高中"/>
          <p:cNvPicPr>
            <a:picLocks noChangeAspect="1"/>
          </p:cNvPicPr>
          <p:nvPr userDrawn="1"/>
        </p:nvPicPr>
        <p:blipFill rotWithShape="1">
          <a:blip r:embed="rId23" cstate="print"/>
          <a:stretch>
            <a:fillRect/>
          </a:stretch>
        </p:blipFill>
        <p:spPr>
          <a:xfrm>
            <a:off x="11456036" y="6200992"/>
            <a:ext cx="654050" cy="485775"/>
          </a:xfrm>
          <a:prstGeom prst="roundRect">
            <a:avLst/>
          </a:prstGeom>
          <a:effectLst>
            <a:outerShdw blurRad="50800" dist="38100" dir="18900000" sx="99000" sy="99000" algn="bl" rotWithShape="0">
              <a:prstClr val="black">
                <a:alpha val="42000"/>
              </a:prstClr>
            </a:outerShdw>
          </a:effectLst>
        </p:spPr>
      </p:pic>
      <p:pic>
        <p:nvPicPr>
          <p:cNvPr id="38" name="图片 37" descr="20.广东江门市中心医院（新院区）2"/>
          <p:cNvPicPr>
            <a:picLocks noChangeAspect="1"/>
          </p:cNvPicPr>
          <p:nvPr userDrawn="1"/>
        </p:nvPicPr>
        <p:blipFill rotWithShape="1">
          <a:blip r:embed="rId24" cstate="print"/>
          <a:stretch>
            <a:fillRect/>
          </a:stretch>
        </p:blipFill>
        <p:spPr>
          <a:xfrm>
            <a:off x="10726421" y="5606632"/>
            <a:ext cx="652145" cy="497840"/>
          </a:xfrm>
          <a:prstGeom prst="roundRect">
            <a:avLst/>
          </a:prstGeom>
          <a:effectLst>
            <a:outerShdw blurRad="50800" dist="38100" dir="18900000" sx="99000" sy="99000" algn="bl" rotWithShape="0">
              <a:prstClr val="black">
                <a:alpha val="42000"/>
              </a:prstClr>
            </a:outerShdw>
          </a:effectLst>
        </p:spPr>
      </p:pic>
      <p:pic>
        <p:nvPicPr>
          <p:cNvPr id="39" name="图片 38" descr="21.聊城西站2"/>
          <p:cNvPicPr>
            <a:picLocks noChangeAspect="1"/>
          </p:cNvPicPr>
          <p:nvPr userDrawn="1"/>
        </p:nvPicPr>
        <p:blipFill rotWithShape="1">
          <a:blip r:embed="rId25" cstate="print"/>
          <a:stretch>
            <a:fillRect/>
          </a:stretch>
        </p:blipFill>
        <p:spPr>
          <a:xfrm>
            <a:off x="11457306" y="5606632"/>
            <a:ext cx="652780" cy="514350"/>
          </a:xfrm>
          <a:prstGeom prst="roundRect">
            <a:avLst/>
          </a:prstGeom>
          <a:effectLst>
            <a:outerShdw blurRad="50800" dist="38100" dir="18900000" sx="99000" sy="99000" algn="bl" rotWithShape="0">
              <a:prstClr val="black">
                <a:alpha val="42000"/>
              </a:prstClr>
            </a:outerShdw>
          </a:effectLst>
        </p:spPr>
      </p:pic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6" cstate="print"/>
          <a:stretch>
            <a:fillRect/>
          </a:stretch>
        </p:blipFill>
        <p:spPr>
          <a:xfrm>
            <a:off x="10726421" y="6190197"/>
            <a:ext cx="651510" cy="496570"/>
          </a:xfrm>
          <a:prstGeom prst="roundRect">
            <a:avLst/>
          </a:prstGeom>
          <a:effectLst>
            <a:outerShdw blurRad="50800" dist="38100" dir="18900000" sx="99000" sy="99000" algn="bl" rotWithShape="0">
              <a:prstClr val="black">
                <a:alpha val="42000"/>
              </a:prstClr>
            </a:outerShdw>
          </a:effectLst>
        </p:spPr>
      </p:pic>
      <p:pic>
        <p:nvPicPr>
          <p:cNvPr id="41" name="图片 40"/>
          <p:cNvPicPr>
            <a:picLocks noChangeAspect="1"/>
          </p:cNvPicPr>
          <p:nvPr userDrawn="1"/>
        </p:nvPicPr>
        <p:blipFill rotWithShape="1">
          <a:blip r:embed="rId27" cstate="print"/>
          <a:stretch>
            <a:fillRect/>
          </a:stretch>
        </p:blipFill>
        <p:spPr>
          <a:xfrm>
            <a:off x="11457306" y="5063072"/>
            <a:ext cx="650875" cy="463550"/>
          </a:xfrm>
          <a:prstGeom prst="roundRect">
            <a:avLst/>
          </a:prstGeom>
          <a:effectLst>
            <a:outerShdw blurRad="50800" dist="38100" dir="18900000" sx="99000" sy="99000" algn="bl" rotWithShape="0">
              <a:prstClr val="black">
                <a:alpha val="42000"/>
              </a:prstClr>
            </a:outerShdw>
          </a:effectLst>
        </p:spPr>
      </p:pic>
      <p:pic>
        <p:nvPicPr>
          <p:cNvPr id="42" name="图片 41"/>
          <p:cNvPicPr>
            <a:picLocks noChangeAspect="1"/>
          </p:cNvPicPr>
          <p:nvPr userDrawn="1"/>
        </p:nvPicPr>
        <p:blipFill rotWithShape="1">
          <a:blip r:embed="rId28" cstate="print"/>
          <a:stretch>
            <a:fillRect/>
          </a:stretch>
        </p:blipFill>
        <p:spPr>
          <a:xfrm>
            <a:off x="10001886" y="6200992"/>
            <a:ext cx="646430" cy="488950"/>
          </a:xfrm>
          <a:prstGeom prst="roundRect">
            <a:avLst/>
          </a:prstGeom>
          <a:effectLst>
            <a:outerShdw blurRad="50800" dist="38100" dir="18900000" sx="99000" sy="99000" algn="bl" rotWithShape="0">
              <a:prstClr val="black">
                <a:alpha val="42000"/>
              </a:prstClr>
            </a:outerShdw>
          </a:effectLst>
        </p:spPr>
      </p:pic>
      <p:pic>
        <p:nvPicPr>
          <p:cNvPr id="43" name="图片 42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489" y="52141"/>
            <a:ext cx="9002512" cy="6801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2" grpId="0" bldLvl="0" animBg="1"/>
      <p:bldP spid="18" grpId="0" bldLvl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98" y="183139"/>
            <a:ext cx="7141968" cy="539615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297084" y="251561"/>
            <a:ext cx="467324" cy="462677"/>
            <a:chOff x="116356" y="235541"/>
            <a:chExt cx="467324" cy="462677"/>
          </a:xfrm>
        </p:grpSpPr>
        <p:sp>
          <p:nvSpPr>
            <p:cNvPr id="12" name="矩形 11"/>
            <p:cNvSpPr/>
            <p:nvPr/>
          </p:nvSpPr>
          <p:spPr>
            <a:xfrm>
              <a:off x="116356" y="235541"/>
              <a:ext cx="381168" cy="37502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02512" y="323197"/>
              <a:ext cx="381168" cy="375021"/>
            </a:xfrm>
            <a:prstGeom prst="rect">
              <a:avLst/>
            </a:prstGeom>
            <a:solidFill>
              <a:srgbClr val="5A89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detail="2"/>
                    </a14:imgEffect>
                    <a14:imgEffect>
                      <a14:backgroundRemoval t="5472" b="87042" l="0" r="99931">
                        <a14:foregroundMark x1="28304" y1="47135" x2="30404" y2="48425"/>
                        <a14:foregroundMark x1="31119" y1="47135" x2="39516" y2="49148"/>
                        <a14:foregroundMark x1="19516" y1="52555" x2="26367" y2="53485"/>
                        <a14:foregroundMark x1="17578" y1="52555" x2="18155" y2="52917"/>
                        <a14:foregroundMark x1="44268" y1="38875" x2="57347" y2="42488"/>
                        <a14:foregroundMark x1="78639" y1="12700" x2="72018" y2="17192"/>
                        <a14:foregroundMark x1="56055" y1="39029" x2="59285" y2="39752"/>
                        <a14:foregroundMark x1="44521" y1="37584" x2="42007" y2="39597"/>
                        <a14:foregroundMark x1="45006" y1="37429" x2="46367" y2="37945"/>
                        <a14:foregroundMark x1="87013" y1="66133" x2="88074" y2="75684"/>
                        <a14:foregroundMark x1="12411" y1="74393" x2="2099" y2="75839"/>
                        <a14:foregroundMark x1="88950" y1="24213" x2="88789" y2="74755"/>
                        <a14:backgroundMark x1="8074" y1="54569" x2="12411" y2="59267"/>
                        <a14:backgroundMark x1="17024" y1="48942" x2="50727" y2="28394"/>
                        <a14:backgroundMark x1="64591" y1="35054" x2="67105" y2="53485"/>
                        <a14:backgroundMark x1="94025" y1="22612" x2="94602" y2="47703"/>
                        <a14:backgroundMark x1="2976" y1="59628" x2="7266" y2="67011"/>
                        <a14:backgroundMark x1="63945" y1="51110" x2="62653" y2="61229"/>
                        <a14:backgroundMark x1="93310" y1="57253" x2="92664" y2="76923"/>
                        <a14:backgroundMark x1="61130" y1="62158" x2="63391" y2="61435"/>
                        <a14:backgroundMark x1="3299" y1="71141" x2="6136" y2="68611"/>
                        <a14:backgroundMark x1="7336" y1="69902" x2="9919" y2="69695"/>
                        <a14:backgroundMark x1="1292" y1="74393" x2="2814" y2="75323"/>
                        <a14:backgroundMark x1="4037" y1="72948" x2="9596" y2="70780"/>
                        <a14:backgroundMark x1="5329" y1="74239" x2="12088" y2="71141"/>
                        <a14:backgroundMark x1="90473" y1="30718" x2="92180" y2="64120"/>
                        <a14:backgroundMark x1="89689" y1="52039" x2="91603" y2="70263"/>
                      </a14:backgroundRemoval>
                    </a14:imgEffect>
                    <a14:imgEffect>
                      <a14:brightnessContrast contrast="99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5" r="10559" b="16810"/>
          <a:stretch>
            <a:fillRect/>
          </a:stretch>
        </p:blipFill>
        <p:spPr>
          <a:xfrm>
            <a:off x="5698295" y="3312160"/>
            <a:ext cx="6493705" cy="3545840"/>
          </a:xfrm>
          <a:custGeom>
            <a:avLst/>
            <a:gdLst>
              <a:gd name="connsiteX0" fmla="*/ 1683443 w 6493705"/>
              <a:gd name="connsiteY0" fmla="*/ 0 h 3545840"/>
              <a:gd name="connsiteX1" fmla="*/ 5576873 w 6493705"/>
              <a:gd name="connsiteY1" fmla="*/ 0 h 3545840"/>
              <a:gd name="connsiteX2" fmla="*/ 5597257 w 6493705"/>
              <a:gd name="connsiteY2" fmla="*/ 6177 h 3545840"/>
              <a:gd name="connsiteX3" fmla="*/ 6255214 w 6493705"/>
              <a:gd name="connsiteY3" fmla="*/ 285641 h 3545840"/>
              <a:gd name="connsiteX4" fmla="*/ 6493705 w 6493705"/>
              <a:gd name="connsiteY4" fmla="*/ 421985 h 3545840"/>
              <a:gd name="connsiteX5" fmla="*/ 6493705 w 6493705"/>
              <a:gd name="connsiteY5" fmla="*/ 3545840 h 3545840"/>
              <a:gd name="connsiteX6" fmla="*/ 20469 w 6493705"/>
              <a:gd name="connsiteY6" fmla="*/ 3545840 h 3545840"/>
              <a:gd name="connsiteX7" fmla="*/ 1402 w 6493705"/>
              <a:gd name="connsiteY7" fmla="*/ 3526099 h 3545840"/>
              <a:gd name="connsiteX8" fmla="*/ 0 w 6493705"/>
              <a:gd name="connsiteY8" fmla="*/ 3524351 h 3545840"/>
              <a:gd name="connsiteX9" fmla="*/ 0 w 6493705"/>
              <a:gd name="connsiteY9" fmla="*/ 1055288 h 3545840"/>
              <a:gd name="connsiteX10" fmla="*/ 100771 w 6493705"/>
              <a:gd name="connsiteY10" fmla="*/ 942690 h 3545840"/>
              <a:gd name="connsiteX11" fmla="*/ 1663059 w 6493705"/>
              <a:gd name="connsiteY11" fmla="*/ 6177 h 354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93705" h="3545840">
                <a:moveTo>
                  <a:pt x="1683443" y="0"/>
                </a:moveTo>
                <a:lnTo>
                  <a:pt x="5576873" y="0"/>
                </a:lnTo>
                <a:lnTo>
                  <a:pt x="5597257" y="6177"/>
                </a:lnTo>
                <a:cubicBezTo>
                  <a:pt x="5831155" y="86101"/>
                  <a:pt x="6051396" y="179836"/>
                  <a:pt x="6255214" y="285641"/>
                </a:cubicBezTo>
                <a:lnTo>
                  <a:pt x="6493705" y="421985"/>
                </a:lnTo>
                <a:lnTo>
                  <a:pt x="6493705" y="3545840"/>
                </a:lnTo>
                <a:lnTo>
                  <a:pt x="20469" y="3545840"/>
                </a:lnTo>
                <a:lnTo>
                  <a:pt x="1402" y="3526099"/>
                </a:lnTo>
                <a:lnTo>
                  <a:pt x="0" y="3524351"/>
                </a:lnTo>
                <a:lnTo>
                  <a:pt x="0" y="1055288"/>
                </a:lnTo>
                <a:lnTo>
                  <a:pt x="100771" y="942690"/>
                </a:lnTo>
                <a:cubicBezTo>
                  <a:pt x="479902" y="550201"/>
                  <a:pt x="1019839" y="225969"/>
                  <a:pt x="1663059" y="6177"/>
                </a:cubicBezTo>
                <a:close/>
              </a:path>
            </a:pathLst>
          </a:custGeom>
          <a:ln>
            <a:noFill/>
          </a:ln>
          <a:effectLst>
            <a:softEdge rad="0"/>
          </a:effectLst>
        </p:spPr>
      </p:pic>
      <p:sp>
        <p:nvSpPr>
          <p:cNvPr id="18" name="任意多边形: 形状 17"/>
          <p:cNvSpPr/>
          <p:nvPr userDrawn="1"/>
        </p:nvSpPr>
        <p:spPr>
          <a:xfrm>
            <a:off x="5201609" y="3312160"/>
            <a:ext cx="6990391" cy="3545840"/>
          </a:xfrm>
          <a:custGeom>
            <a:avLst/>
            <a:gdLst>
              <a:gd name="connsiteX0" fmla="*/ 2180129 w 6990391"/>
              <a:gd name="connsiteY0" fmla="*/ 0 h 3545840"/>
              <a:gd name="connsiteX1" fmla="*/ 6073559 w 6990391"/>
              <a:gd name="connsiteY1" fmla="*/ 0 h 3545840"/>
              <a:gd name="connsiteX2" fmla="*/ 6093943 w 6990391"/>
              <a:gd name="connsiteY2" fmla="*/ 6177 h 3545840"/>
              <a:gd name="connsiteX3" fmla="*/ 6751900 w 6990391"/>
              <a:gd name="connsiteY3" fmla="*/ 285641 h 3545840"/>
              <a:gd name="connsiteX4" fmla="*/ 6990391 w 6990391"/>
              <a:gd name="connsiteY4" fmla="*/ 421985 h 3545840"/>
              <a:gd name="connsiteX5" fmla="*/ 6990391 w 6990391"/>
              <a:gd name="connsiteY5" fmla="*/ 3545840 h 3545840"/>
              <a:gd name="connsiteX6" fmla="*/ 517155 w 6990391"/>
              <a:gd name="connsiteY6" fmla="*/ 3545840 h 3545840"/>
              <a:gd name="connsiteX7" fmla="*/ 498088 w 6990391"/>
              <a:gd name="connsiteY7" fmla="*/ 3526099 h 3545840"/>
              <a:gd name="connsiteX8" fmla="*/ 0 w 6990391"/>
              <a:gd name="connsiteY8" fmla="*/ 2288748 h 3545840"/>
              <a:gd name="connsiteX9" fmla="*/ 2159745 w 6990391"/>
              <a:gd name="connsiteY9" fmla="*/ 6177 h 354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90391" h="3545840">
                <a:moveTo>
                  <a:pt x="2180129" y="0"/>
                </a:moveTo>
                <a:lnTo>
                  <a:pt x="6073559" y="0"/>
                </a:lnTo>
                <a:lnTo>
                  <a:pt x="6093943" y="6177"/>
                </a:lnTo>
                <a:cubicBezTo>
                  <a:pt x="6327841" y="86101"/>
                  <a:pt x="6548082" y="179836"/>
                  <a:pt x="6751900" y="285641"/>
                </a:cubicBezTo>
                <a:lnTo>
                  <a:pt x="6990391" y="421985"/>
                </a:lnTo>
                <a:lnTo>
                  <a:pt x="6990391" y="3545840"/>
                </a:lnTo>
                <a:lnTo>
                  <a:pt x="517155" y="3545840"/>
                </a:lnTo>
                <a:lnTo>
                  <a:pt x="498088" y="3526099"/>
                </a:lnTo>
                <a:cubicBezTo>
                  <a:pt x="180435" y="3158280"/>
                  <a:pt x="0" y="2736769"/>
                  <a:pt x="0" y="2288748"/>
                </a:cubicBezTo>
                <a:cubicBezTo>
                  <a:pt x="0" y="1303104"/>
                  <a:pt x="873304" y="445761"/>
                  <a:pt x="2159745" y="6177"/>
                </a:cubicBez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8100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6" y="5942798"/>
            <a:ext cx="11966047" cy="816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487722" y="1028698"/>
            <a:ext cx="2743199" cy="3312439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50" y="-490220"/>
            <a:ext cx="4616450" cy="166192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98" y="25400"/>
            <a:ext cx="7141968" cy="53961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1" y="6042027"/>
            <a:ext cx="11556738" cy="708025"/>
          </a:xfrm>
          <a:prstGeom prst="rect">
            <a:avLst/>
          </a:prstGeom>
        </p:spPr>
      </p:pic>
      <p:sp>
        <p:nvSpPr>
          <p:cNvPr id="19" name="矩形 18"/>
          <p:cNvSpPr/>
          <p:nvPr userDrawn="1"/>
        </p:nvSpPr>
        <p:spPr>
          <a:xfrm>
            <a:off x="8742984" y="2147982"/>
            <a:ext cx="2300413" cy="79060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 defTabSz="685800">
              <a:defRPr/>
            </a:pPr>
            <a:r>
              <a:rPr lang="en-US" altLang="zh-CN" sz="4800" dirty="0">
                <a:ln w="19050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lumMod val="95000"/>
                        </a:srgbClr>
                      </a:gs>
                    </a:gsLst>
                    <a:lin ang="10800000" scaled="1"/>
                    <a:tileRect/>
                  </a:gradFill>
                </a:ln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PART 5</a:t>
            </a:r>
          </a:p>
        </p:txBody>
      </p:sp>
      <p:pic>
        <p:nvPicPr>
          <p:cNvPr id="20" name="内容占位符 2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2"/>
          <a:stretch>
            <a:fillRect/>
          </a:stretch>
        </p:blipFill>
        <p:spPr>
          <a:xfrm>
            <a:off x="855134" y="1028697"/>
            <a:ext cx="7380165" cy="331243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98" y="183139"/>
            <a:ext cx="7141968" cy="539615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297084" y="251561"/>
            <a:ext cx="467324" cy="462677"/>
            <a:chOff x="116356" y="235541"/>
            <a:chExt cx="467324" cy="462677"/>
          </a:xfrm>
        </p:grpSpPr>
        <p:sp>
          <p:nvSpPr>
            <p:cNvPr id="12" name="矩形 11"/>
            <p:cNvSpPr/>
            <p:nvPr/>
          </p:nvSpPr>
          <p:spPr>
            <a:xfrm>
              <a:off x="116356" y="235541"/>
              <a:ext cx="381168" cy="37502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02512" y="323197"/>
              <a:ext cx="381168" cy="375021"/>
            </a:xfrm>
            <a:prstGeom prst="rect">
              <a:avLst/>
            </a:prstGeom>
            <a:solidFill>
              <a:srgbClr val="5A89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detail="2"/>
                    </a14:imgEffect>
                    <a14:imgEffect>
                      <a14:backgroundRemoval t="5472" b="87042" l="0" r="99931">
                        <a14:foregroundMark x1="28304" y1="47135" x2="30404" y2="48425"/>
                        <a14:foregroundMark x1="31119" y1="47135" x2="39516" y2="49148"/>
                        <a14:foregroundMark x1="19516" y1="52555" x2="26367" y2="53485"/>
                        <a14:foregroundMark x1="17578" y1="52555" x2="18155" y2="52917"/>
                        <a14:foregroundMark x1="44268" y1="38875" x2="57347" y2="42488"/>
                        <a14:foregroundMark x1="78639" y1="12700" x2="72018" y2="17192"/>
                        <a14:foregroundMark x1="56055" y1="39029" x2="59285" y2="39752"/>
                        <a14:foregroundMark x1="44521" y1="37584" x2="42007" y2="39597"/>
                        <a14:foregroundMark x1="45006" y1="37429" x2="46367" y2="37945"/>
                        <a14:foregroundMark x1="87013" y1="66133" x2="88074" y2="75684"/>
                        <a14:foregroundMark x1="12411" y1="74393" x2="2099" y2="75839"/>
                        <a14:foregroundMark x1="88950" y1="24213" x2="88789" y2="74755"/>
                        <a14:backgroundMark x1="8074" y1="54569" x2="12411" y2="59267"/>
                        <a14:backgroundMark x1="17024" y1="48942" x2="50727" y2="28394"/>
                        <a14:backgroundMark x1="64591" y1="35054" x2="67105" y2="53485"/>
                        <a14:backgroundMark x1="94025" y1="22612" x2="94602" y2="47703"/>
                        <a14:backgroundMark x1="2976" y1="59628" x2="7266" y2="67011"/>
                        <a14:backgroundMark x1="63945" y1="51110" x2="62653" y2="61229"/>
                        <a14:backgroundMark x1="93310" y1="57253" x2="92664" y2="76923"/>
                        <a14:backgroundMark x1="61130" y1="62158" x2="63391" y2="61435"/>
                        <a14:backgroundMark x1="3299" y1="71141" x2="6136" y2="68611"/>
                        <a14:backgroundMark x1="7336" y1="69902" x2="9919" y2="69695"/>
                        <a14:backgroundMark x1="1292" y1="74393" x2="2814" y2="75323"/>
                        <a14:backgroundMark x1="4037" y1="72948" x2="9596" y2="70780"/>
                        <a14:backgroundMark x1="5329" y1="74239" x2="12088" y2="71141"/>
                        <a14:backgroundMark x1="90473" y1="30718" x2="92180" y2="64120"/>
                        <a14:backgroundMark x1="89689" y1="52039" x2="91603" y2="70263"/>
                      </a14:backgroundRemoval>
                    </a14:imgEffect>
                    <a14:imgEffect>
                      <a14:brightnessContrast contrast="99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5" r="10559" b="16810"/>
          <a:stretch>
            <a:fillRect/>
          </a:stretch>
        </p:blipFill>
        <p:spPr>
          <a:xfrm>
            <a:off x="5698295" y="3312160"/>
            <a:ext cx="6493705" cy="3545840"/>
          </a:xfrm>
          <a:custGeom>
            <a:avLst/>
            <a:gdLst>
              <a:gd name="connsiteX0" fmla="*/ 1683443 w 6493705"/>
              <a:gd name="connsiteY0" fmla="*/ 0 h 3545840"/>
              <a:gd name="connsiteX1" fmla="*/ 5576873 w 6493705"/>
              <a:gd name="connsiteY1" fmla="*/ 0 h 3545840"/>
              <a:gd name="connsiteX2" fmla="*/ 5597257 w 6493705"/>
              <a:gd name="connsiteY2" fmla="*/ 6177 h 3545840"/>
              <a:gd name="connsiteX3" fmla="*/ 6255214 w 6493705"/>
              <a:gd name="connsiteY3" fmla="*/ 285641 h 3545840"/>
              <a:gd name="connsiteX4" fmla="*/ 6493705 w 6493705"/>
              <a:gd name="connsiteY4" fmla="*/ 421985 h 3545840"/>
              <a:gd name="connsiteX5" fmla="*/ 6493705 w 6493705"/>
              <a:gd name="connsiteY5" fmla="*/ 3545840 h 3545840"/>
              <a:gd name="connsiteX6" fmla="*/ 20469 w 6493705"/>
              <a:gd name="connsiteY6" fmla="*/ 3545840 h 3545840"/>
              <a:gd name="connsiteX7" fmla="*/ 1402 w 6493705"/>
              <a:gd name="connsiteY7" fmla="*/ 3526099 h 3545840"/>
              <a:gd name="connsiteX8" fmla="*/ 0 w 6493705"/>
              <a:gd name="connsiteY8" fmla="*/ 3524351 h 3545840"/>
              <a:gd name="connsiteX9" fmla="*/ 0 w 6493705"/>
              <a:gd name="connsiteY9" fmla="*/ 1055288 h 3545840"/>
              <a:gd name="connsiteX10" fmla="*/ 100771 w 6493705"/>
              <a:gd name="connsiteY10" fmla="*/ 942690 h 3545840"/>
              <a:gd name="connsiteX11" fmla="*/ 1663059 w 6493705"/>
              <a:gd name="connsiteY11" fmla="*/ 6177 h 354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93705" h="3545840">
                <a:moveTo>
                  <a:pt x="1683443" y="0"/>
                </a:moveTo>
                <a:lnTo>
                  <a:pt x="5576873" y="0"/>
                </a:lnTo>
                <a:lnTo>
                  <a:pt x="5597257" y="6177"/>
                </a:lnTo>
                <a:cubicBezTo>
                  <a:pt x="5831155" y="86101"/>
                  <a:pt x="6051396" y="179836"/>
                  <a:pt x="6255214" y="285641"/>
                </a:cubicBezTo>
                <a:lnTo>
                  <a:pt x="6493705" y="421985"/>
                </a:lnTo>
                <a:lnTo>
                  <a:pt x="6493705" y="3545840"/>
                </a:lnTo>
                <a:lnTo>
                  <a:pt x="20469" y="3545840"/>
                </a:lnTo>
                <a:lnTo>
                  <a:pt x="1402" y="3526099"/>
                </a:lnTo>
                <a:lnTo>
                  <a:pt x="0" y="3524351"/>
                </a:lnTo>
                <a:lnTo>
                  <a:pt x="0" y="1055288"/>
                </a:lnTo>
                <a:lnTo>
                  <a:pt x="100771" y="942690"/>
                </a:lnTo>
                <a:cubicBezTo>
                  <a:pt x="479902" y="550201"/>
                  <a:pt x="1019839" y="225969"/>
                  <a:pt x="1663059" y="6177"/>
                </a:cubicBezTo>
                <a:close/>
              </a:path>
            </a:pathLst>
          </a:custGeom>
          <a:ln>
            <a:noFill/>
          </a:ln>
          <a:effectLst>
            <a:softEdge rad="0"/>
          </a:effectLst>
        </p:spPr>
      </p:pic>
      <p:sp>
        <p:nvSpPr>
          <p:cNvPr id="18" name="任意多边形: 形状 17"/>
          <p:cNvSpPr/>
          <p:nvPr userDrawn="1"/>
        </p:nvSpPr>
        <p:spPr>
          <a:xfrm>
            <a:off x="5201609" y="3312160"/>
            <a:ext cx="6990391" cy="3545840"/>
          </a:xfrm>
          <a:custGeom>
            <a:avLst/>
            <a:gdLst>
              <a:gd name="connsiteX0" fmla="*/ 2180129 w 6990391"/>
              <a:gd name="connsiteY0" fmla="*/ 0 h 3545840"/>
              <a:gd name="connsiteX1" fmla="*/ 6073559 w 6990391"/>
              <a:gd name="connsiteY1" fmla="*/ 0 h 3545840"/>
              <a:gd name="connsiteX2" fmla="*/ 6093943 w 6990391"/>
              <a:gd name="connsiteY2" fmla="*/ 6177 h 3545840"/>
              <a:gd name="connsiteX3" fmla="*/ 6751900 w 6990391"/>
              <a:gd name="connsiteY3" fmla="*/ 285641 h 3545840"/>
              <a:gd name="connsiteX4" fmla="*/ 6990391 w 6990391"/>
              <a:gd name="connsiteY4" fmla="*/ 421985 h 3545840"/>
              <a:gd name="connsiteX5" fmla="*/ 6990391 w 6990391"/>
              <a:gd name="connsiteY5" fmla="*/ 3545840 h 3545840"/>
              <a:gd name="connsiteX6" fmla="*/ 517155 w 6990391"/>
              <a:gd name="connsiteY6" fmla="*/ 3545840 h 3545840"/>
              <a:gd name="connsiteX7" fmla="*/ 498088 w 6990391"/>
              <a:gd name="connsiteY7" fmla="*/ 3526099 h 3545840"/>
              <a:gd name="connsiteX8" fmla="*/ 0 w 6990391"/>
              <a:gd name="connsiteY8" fmla="*/ 2288748 h 3545840"/>
              <a:gd name="connsiteX9" fmla="*/ 2159745 w 6990391"/>
              <a:gd name="connsiteY9" fmla="*/ 6177 h 354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90391" h="3545840">
                <a:moveTo>
                  <a:pt x="2180129" y="0"/>
                </a:moveTo>
                <a:lnTo>
                  <a:pt x="6073559" y="0"/>
                </a:lnTo>
                <a:lnTo>
                  <a:pt x="6093943" y="6177"/>
                </a:lnTo>
                <a:cubicBezTo>
                  <a:pt x="6327841" y="86101"/>
                  <a:pt x="6548082" y="179836"/>
                  <a:pt x="6751900" y="285641"/>
                </a:cubicBezTo>
                <a:lnTo>
                  <a:pt x="6990391" y="421985"/>
                </a:lnTo>
                <a:lnTo>
                  <a:pt x="6990391" y="3545840"/>
                </a:lnTo>
                <a:lnTo>
                  <a:pt x="517155" y="3545840"/>
                </a:lnTo>
                <a:lnTo>
                  <a:pt x="498088" y="3526099"/>
                </a:lnTo>
                <a:cubicBezTo>
                  <a:pt x="180435" y="3158280"/>
                  <a:pt x="0" y="2736769"/>
                  <a:pt x="0" y="2288748"/>
                </a:cubicBezTo>
                <a:cubicBezTo>
                  <a:pt x="0" y="1303104"/>
                  <a:pt x="873304" y="445761"/>
                  <a:pt x="2159745" y="6177"/>
                </a:cubicBez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8100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6" y="5942798"/>
            <a:ext cx="11966047" cy="816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8546990" y="1028698"/>
            <a:ext cx="2743199" cy="3312439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50" y="-490220"/>
            <a:ext cx="4616450" cy="166192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98" y="25400"/>
            <a:ext cx="7141968" cy="5396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1" y="6042027"/>
            <a:ext cx="11556738" cy="708025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8793786" y="2147982"/>
            <a:ext cx="2300413" cy="79060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 defTabSz="685800">
              <a:defRPr/>
            </a:pPr>
            <a:r>
              <a:rPr lang="en-US" altLang="zh-CN" sz="4800" dirty="0">
                <a:ln w="19050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lumMod val="95000"/>
                        </a:srgbClr>
                      </a:gs>
                    </a:gsLst>
                    <a:lin ang="10800000" scaled="1"/>
                    <a:tileRect/>
                  </a:gradFill>
                </a:ln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PART 6</a:t>
            </a: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/>
          <a:stretch>
            <a:fillRect/>
          </a:stretch>
        </p:blipFill>
        <p:spPr>
          <a:xfrm>
            <a:off x="917187" y="1028697"/>
            <a:ext cx="7380166" cy="331243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98" y="183139"/>
            <a:ext cx="7141968" cy="539615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297084" y="251561"/>
            <a:ext cx="467324" cy="462677"/>
            <a:chOff x="116356" y="235541"/>
            <a:chExt cx="467324" cy="462677"/>
          </a:xfrm>
        </p:grpSpPr>
        <p:sp>
          <p:nvSpPr>
            <p:cNvPr id="12" name="矩形 11"/>
            <p:cNvSpPr/>
            <p:nvPr/>
          </p:nvSpPr>
          <p:spPr>
            <a:xfrm>
              <a:off x="116356" y="235541"/>
              <a:ext cx="381168" cy="37502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02512" y="323197"/>
              <a:ext cx="381168" cy="375021"/>
            </a:xfrm>
            <a:prstGeom prst="rect">
              <a:avLst/>
            </a:prstGeom>
            <a:solidFill>
              <a:srgbClr val="5A89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detail="2"/>
                    </a14:imgEffect>
                    <a14:imgEffect>
                      <a14:backgroundRemoval t="5472" b="87042" l="0" r="99931">
                        <a14:foregroundMark x1="28304" y1="47135" x2="30404" y2="48425"/>
                        <a14:foregroundMark x1="31119" y1="47135" x2="39516" y2="49148"/>
                        <a14:foregroundMark x1="19516" y1="52555" x2="26367" y2="53485"/>
                        <a14:foregroundMark x1="17578" y1="52555" x2="18155" y2="52917"/>
                        <a14:foregroundMark x1="44268" y1="38875" x2="57347" y2="42488"/>
                        <a14:foregroundMark x1="78639" y1="12700" x2="72018" y2="17192"/>
                        <a14:foregroundMark x1="56055" y1="39029" x2="59285" y2="39752"/>
                        <a14:foregroundMark x1="44521" y1="37584" x2="42007" y2="39597"/>
                        <a14:foregroundMark x1="45006" y1="37429" x2="46367" y2="37945"/>
                        <a14:foregroundMark x1="87013" y1="66133" x2="88074" y2="75684"/>
                        <a14:foregroundMark x1="12411" y1="74393" x2="2099" y2="75839"/>
                        <a14:foregroundMark x1="88950" y1="24213" x2="88789" y2="74755"/>
                        <a14:backgroundMark x1="8074" y1="54569" x2="12411" y2="59267"/>
                        <a14:backgroundMark x1="17024" y1="48942" x2="50727" y2="28394"/>
                        <a14:backgroundMark x1="64591" y1="35054" x2="67105" y2="53485"/>
                        <a14:backgroundMark x1="94025" y1="22612" x2="94602" y2="47703"/>
                        <a14:backgroundMark x1="2976" y1="59628" x2="7266" y2="67011"/>
                        <a14:backgroundMark x1="63945" y1="51110" x2="62653" y2="61229"/>
                        <a14:backgroundMark x1="93310" y1="57253" x2="92664" y2="76923"/>
                        <a14:backgroundMark x1="61130" y1="62158" x2="63391" y2="61435"/>
                        <a14:backgroundMark x1="3299" y1="71141" x2="6136" y2="68611"/>
                        <a14:backgroundMark x1="7336" y1="69902" x2="9919" y2="69695"/>
                        <a14:backgroundMark x1="1292" y1="74393" x2="2814" y2="75323"/>
                        <a14:backgroundMark x1="4037" y1="72948" x2="9596" y2="70780"/>
                        <a14:backgroundMark x1="5329" y1="74239" x2="12088" y2="71141"/>
                        <a14:backgroundMark x1="90473" y1="30718" x2="92180" y2="64120"/>
                        <a14:backgroundMark x1="89689" y1="52039" x2="91603" y2="70263"/>
                      </a14:backgroundRemoval>
                    </a14:imgEffect>
                    <a14:imgEffect>
                      <a14:brightnessContrast contrast="99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5" r="10559" b="16810"/>
          <a:stretch>
            <a:fillRect/>
          </a:stretch>
        </p:blipFill>
        <p:spPr>
          <a:xfrm>
            <a:off x="5698295" y="3312160"/>
            <a:ext cx="6493705" cy="3545840"/>
          </a:xfrm>
          <a:custGeom>
            <a:avLst/>
            <a:gdLst>
              <a:gd name="connsiteX0" fmla="*/ 1683443 w 6493705"/>
              <a:gd name="connsiteY0" fmla="*/ 0 h 3545840"/>
              <a:gd name="connsiteX1" fmla="*/ 5576873 w 6493705"/>
              <a:gd name="connsiteY1" fmla="*/ 0 h 3545840"/>
              <a:gd name="connsiteX2" fmla="*/ 5597257 w 6493705"/>
              <a:gd name="connsiteY2" fmla="*/ 6177 h 3545840"/>
              <a:gd name="connsiteX3" fmla="*/ 6255214 w 6493705"/>
              <a:gd name="connsiteY3" fmla="*/ 285641 h 3545840"/>
              <a:gd name="connsiteX4" fmla="*/ 6493705 w 6493705"/>
              <a:gd name="connsiteY4" fmla="*/ 421985 h 3545840"/>
              <a:gd name="connsiteX5" fmla="*/ 6493705 w 6493705"/>
              <a:gd name="connsiteY5" fmla="*/ 3545840 h 3545840"/>
              <a:gd name="connsiteX6" fmla="*/ 20469 w 6493705"/>
              <a:gd name="connsiteY6" fmla="*/ 3545840 h 3545840"/>
              <a:gd name="connsiteX7" fmla="*/ 1402 w 6493705"/>
              <a:gd name="connsiteY7" fmla="*/ 3526099 h 3545840"/>
              <a:gd name="connsiteX8" fmla="*/ 0 w 6493705"/>
              <a:gd name="connsiteY8" fmla="*/ 3524351 h 3545840"/>
              <a:gd name="connsiteX9" fmla="*/ 0 w 6493705"/>
              <a:gd name="connsiteY9" fmla="*/ 1055288 h 3545840"/>
              <a:gd name="connsiteX10" fmla="*/ 100771 w 6493705"/>
              <a:gd name="connsiteY10" fmla="*/ 942690 h 3545840"/>
              <a:gd name="connsiteX11" fmla="*/ 1663059 w 6493705"/>
              <a:gd name="connsiteY11" fmla="*/ 6177 h 354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93705" h="3545840">
                <a:moveTo>
                  <a:pt x="1683443" y="0"/>
                </a:moveTo>
                <a:lnTo>
                  <a:pt x="5576873" y="0"/>
                </a:lnTo>
                <a:lnTo>
                  <a:pt x="5597257" y="6177"/>
                </a:lnTo>
                <a:cubicBezTo>
                  <a:pt x="5831155" y="86101"/>
                  <a:pt x="6051396" y="179836"/>
                  <a:pt x="6255214" y="285641"/>
                </a:cubicBezTo>
                <a:lnTo>
                  <a:pt x="6493705" y="421985"/>
                </a:lnTo>
                <a:lnTo>
                  <a:pt x="6493705" y="3545840"/>
                </a:lnTo>
                <a:lnTo>
                  <a:pt x="20469" y="3545840"/>
                </a:lnTo>
                <a:lnTo>
                  <a:pt x="1402" y="3526099"/>
                </a:lnTo>
                <a:lnTo>
                  <a:pt x="0" y="3524351"/>
                </a:lnTo>
                <a:lnTo>
                  <a:pt x="0" y="1055288"/>
                </a:lnTo>
                <a:lnTo>
                  <a:pt x="100771" y="942690"/>
                </a:lnTo>
                <a:cubicBezTo>
                  <a:pt x="479902" y="550201"/>
                  <a:pt x="1019839" y="225969"/>
                  <a:pt x="1663059" y="6177"/>
                </a:cubicBezTo>
                <a:close/>
              </a:path>
            </a:pathLst>
          </a:custGeom>
          <a:ln>
            <a:noFill/>
          </a:ln>
          <a:effectLst>
            <a:softEdge rad="0"/>
          </a:effectLst>
        </p:spPr>
      </p:pic>
      <p:sp>
        <p:nvSpPr>
          <p:cNvPr id="18" name="任意多边形: 形状 17"/>
          <p:cNvSpPr/>
          <p:nvPr userDrawn="1"/>
        </p:nvSpPr>
        <p:spPr>
          <a:xfrm>
            <a:off x="5201609" y="3312160"/>
            <a:ext cx="6990391" cy="3545840"/>
          </a:xfrm>
          <a:custGeom>
            <a:avLst/>
            <a:gdLst>
              <a:gd name="connsiteX0" fmla="*/ 2180129 w 6990391"/>
              <a:gd name="connsiteY0" fmla="*/ 0 h 3545840"/>
              <a:gd name="connsiteX1" fmla="*/ 6073559 w 6990391"/>
              <a:gd name="connsiteY1" fmla="*/ 0 h 3545840"/>
              <a:gd name="connsiteX2" fmla="*/ 6093943 w 6990391"/>
              <a:gd name="connsiteY2" fmla="*/ 6177 h 3545840"/>
              <a:gd name="connsiteX3" fmla="*/ 6751900 w 6990391"/>
              <a:gd name="connsiteY3" fmla="*/ 285641 h 3545840"/>
              <a:gd name="connsiteX4" fmla="*/ 6990391 w 6990391"/>
              <a:gd name="connsiteY4" fmla="*/ 421985 h 3545840"/>
              <a:gd name="connsiteX5" fmla="*/ 6990391 w 6990391"/>
              <a:gd name="connsiteY5" fmla="*/ 3545840 h 3545840"/>
              <a:gd name="connsiteX6" fmla="*/ 517155 w 6990391"/>
              <a:gd name="connsiteY6" fmla="*/ 3545840 h 3545840"/>
              <a:gd name="connsiteX7" fmla="*/ 498088 w 6990391"/>
              <a:gd name="connsiteY7" fmla="*/ 3526099 h 3545840"/>
              <a:gd name="connsiteX8" fmla="*/ 0 w 6990391"/>
              <a:gd name="connsiteY8" fmla="*/ 2288748 h 3545840"/>
              <a:gd name="connsiteX9" fmla="*/ 2159745 w 6990391"/>
              <a:gd name="connsiteY9" fmla="*/ 6177 h 354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90391" h="3545840">
                <a:moveTo>
                  <a:pt x="2180129" y="0"/>
                </a:moveTo>
                <a:lnTo>
                  <a:pt x="6073559" y="0"/>
                </a:lnTo>
                <a:lnTo>
                  <a:pt x="6093943" y="6177"/>
                </a:lnTo>
                <a:cubicBezTo>
                  <a:pt x="6327841" y="86101"/>
                  <a:pt x="6548082" y="179836"/>
                  <a:pt x="6751900" y="285641"/>
                </a:cubicBezTo>
                <a:lnTo>
                  <a:pt x="6990391" y="421985"/>
                </a:lnTo>
                <a:lnTo>
                  <a:pt x="6990391" y="3545840"/>
                </a:lnTo>
                <a:lnTo>
                  <a:pt x="517155" y="3545840"/>
                </a:lnTo>
                <a:lnTo>
                  <a:pt x="498088" y="3526099"/>
                </a:lnTo>
                <a:cubicBezTo>
                  <a:pt x="180435" y="3158280"/>
                  <a:pt x="0" y="2736769"/>
                  <a:pt x="0" y="2288748"/>
                </a:cubicBezTo>
                <a:cubicBezTo>
                  <a:pt x="0" y="1303104"/>
                  <a:pt x="873304" y="445761"/>
                  <a:pt x="2159745" y="6177"/>
                </a:cubicBez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8100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6" y="5942798"/>
            <a:ext cx="11966047" cy="816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816" y="-490220"/>
            <a:ext cx="4616450" cy="16619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964" y="93134"/>
            <a:ext cx="7141968" cy="53961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3" r="6091"/>
          <a:stretch>
            <a:fillRect/>
          </a:stretch>
        </p:blipFill>
        <p:spPr>
          <a:xfrm>
            <a:off x="289371" y="1326340"/>
            <a:ext cx="6365429" cy="4159159"/>
          </a:xfrm>
          <a:prstGeom prst="rect">
            <a:avLst/>
          </a:prstGeom>
        </p:spPr>
      </p:pic>
      <p:sp>
        <p:nvSpPr>
          <p:cNvPr id="34" name="圆角矩形 6"/>
          <p:cNvSpPr/>
          <p:nvPr userDrawn="1"/>
        </p:nvSpPr>
        <p:spPr>
          <a:xfrm>
            <a:off x="459252" y="1497143"/>
            <a:ext cx="2447618" cy="128351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zh-CN" altLang="en-US" sz="3600" kern="0" dirty="0">
                <a:solidFill>
                  <a:schemeClr val="bg1"/>
                </a:solidFill>
                <a:latin typeface="造字工房朗倩（非商用）常规体" pitchFamily="50" charset="-122"/>
                <a:ea typeface="造字工房朗倩（非商用）常规体" pitchFamily="50" charset="-122"/>
              </a:rPr>
              <a:t>  </a:t>
            </a:r>
            <a:r>
              <a:rPr lang="zh-CN" altLang="en-US" sz="36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  录</a:t>
            </a:r>
            <a:r>
              <a:rPr lang="zh-CN" altLang="en-US" sz="3600" kern="0" dirty="0">
                <a:solidFill>
                  <a:schemeClr val="bg1"/>
                </a:solidFill>
                <a:latin typeface="造字工房朗倩（非商用）常规体" pitchFamily="50" charset="-122"/>
                <a:ea typeface="造字工房朗倩（非商用）常规体" pitchFamily="50" charset="-122"/>
              </a:rPr>
              <a:t> </a:t>
            </a:r>
            <a:r>
              <a:rPr lang="en-US" altLang="zh-CN" sz="3600" b="1" kern="0" dirty="0">
                <a:solidFill>
                  <a:schemeClr val="bg1"/>
                </a:solidFill>
                <a:latin typeface="造字工房朗倩（非商用）常规体" pitchFamily="50" charset="-122"/>
                <a:ea typeface="造字工房朗倩（非商用）常规体" pitchFamily="50" charset="-122"/>
              </a:rPr>
              <a:t>|</a:t>
            </a:r>
            <a:r>
              <a:rPr lang="zh-CN" altLang="en-US" sz="3600" b="1" kern="0" dirty="0">
                <a:solidFill>
                  <a:schemeClr val="bg1"/>
                </a:solidFill>
                <a:latin typeface="造字工房朗倩（非商用）常规体" pitchFamily="50" charset="-122"/>
                <a:ea typeface="造字工房朗倩（非商用）常规体" pitchFamily="50" charset="-122"/>
              </a:rPr>
              <a:t> </a:t>
            </a:r>
            <a:endParaRPr lang="en-US" altLang="zh-CN" sz="3600" b="1" kern="0" dirty="0">
              <a:solidFill>
                <a:schemeClr val="bg1"/>
              </a:solidFill>
              <a:latin typeface="造字工房朗倩（非商用）常规体" pitchFamily="50" charset="-122"/>
              <a:ea typeface="造字工房朗倩（非商用）常规体" pitchFamily="50" charset="-122"/>
            </a:endParaRPr>
          </a:p>
          <a:p>
            <a:pPr lvl="0"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 </a:t>
            </a:r>
            <a:r>
              <a:rPr lang="en-US" altLang="zh-CN" sz="3600" b="1" kern="0" dirty="0">
                <a:solidFill>
                  <a:schemeClr val="bg1"/>
                </a:solidFill>
                <a:latin typeface="+mn-ea"/>
              </a:rPr>
              <a:t>Contents</a:t>
            </a:r>
          </a:p>
        </p:txBody>
      </p:sp>
      <p:pic>
        <p:nvPicPr>
          <p:cNvPr id="35" name="图片 3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1" y="6076949"/>
            <a:ext cx="11556738" cy="708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8462321" y="1028698"/>
            <a:ext cx="2743199" cy="3312439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38867-2D65-4157-9F47-4A07D6544EAE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BCE4-6147-40D7-8199-5D6B28C6B38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Date Placeholder 3"/>
          <p:cNvSpPr txBox="1"/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C38867-2D65-4157-9F47-4A07D6544EAE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8" name="Slide Number Placeholder 5"/>
          <p:cNvSpPr txBox="1"/>
          <p:nvPr userDrawn="1"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B1BCE4-6147-40D7-8199-5D6B28C6B38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50" y="-490220"/>
            <a:ext cx="4616450" cy="16619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98" y="25400"/>
            <a:ext cx="7141968" cy="5396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1" y="6076949"/>
            <a:ext cx="11556738" cy="7080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24" y="1028700"/>
            <a:ext cx="7258818" cy="3312437"/>
          </a:xfrm>
          <a:prstGeom prst="roundRect">
            <a:avLst>
              <a:gd name="adj" fmla="val 0"/>
            </a:avLst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矩形 15"/>
          <p:cNvSpPr/>
          <p:nvPr userDrawn="1"/>
        </p:nvSpPr>
        <p:spPr>
          <a:xfrm>
            <a:off x="8683715" y="2147982"/>
            <a:ext cx="2300413" cy="79060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 defTabSz="685800">
              <a:defRPr/>
            </a:pPr>
            <a:r>
              <a:rPr lang="en-US" altLang="zh-CN" sz="4800" dirty="0">
                <a:ln w="19050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lumMod val="95000"/>
                        </a:srgbClr>
                      </a:gs>
                    </a:gsLst>
                    <a:lin ang="10800000" scaled="1"/>
                    <a:tileRect/>
                  </a:gradFill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98" y="183139"/>
            <a:ext cx="7141968" cy="539615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297084" y="251561"/>
            <a:ext cx="467324" cy="462677"/>
            <a:chOff x="116356" y="235541"/>
            <a:chExt cx="467324" cy="462677"/>
          </a:xfrm>
        </p:grpSpPr>
        <p:sp>
          <p:nvSpPr>
            <p:cNvPr id="12" name="矩形 11"/>
            <p:cNvSpPr/>
            <p:nvPr/>
          </p:nvSpPr>
          <p:spPr>
            <a:xfrm>
              <a:off x="116356" y="235541"/>
              <a:ext cx="381168" cy="37502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02512" y="323197"/>
              <a:ext cx="381168" cy="375021"/>
            </a:xfrm>
            <a:prstGeom prst="rect">
              <a:avLst/>
            </a:prstGeom>
            <a:solidFill>
              <a:srgbClr val="5A89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detail="2"/>
                    </a14:imgEffect>
                    <a14:imgEffect>
                      <a14:backgroundRemoval t="5472" b="87042" l="0" r="99931">
                        <a14:foregroundMark x1="28304" y1="47135" x2="30404" y2="48425"/>
                        <a14:foregroundMark x1="31119" y1="47135" x2="39516" y2="49148"/>
                        <a14:foregroundMark x1="19516" y1="52555" x2="26367" y2="53485"/>
                        <a14:foregroundMark x1="17578" y1="52555" x2="18155" y2="52917"/>
                        <a14:foregroundMark x1="44268" y1="38875" x2="57347" y2="42488"/>
                        <a14:foregroundMark x1="78639" y1="12700" x2="72018" y2="17192"/>
                        <a14:foregroundMark x1="56055" y1="39029" x2="59285" y2="39752"/>
                        <a14:foregroundMark x1="44521" y1="37584" x2="42007" y2="39597"/>
                        <a14:foregroundMark x1="45006" y1="37429" x2="46367" y2="37945"/>
                        <a14:foregroundMark x1="87013" y1="66133" x2="88074" y2="75684"/>
                        <a14:foregroundMark x1="12411" y1="74393" x2="2099" y2="75839"/>
                        <a14:foregroundMark x1="88950" y1="24213" x2="88789" y2="74755"/>
                        <a14:backgroundMark x1="8074" y1="54569" x2="12411" y2="59267"/>
                        <a14:backgroundMark x1="17024" y1="48942" x2="50727" y2="28394"/>
                        <a14:backgroundMark x1="64591" y1="35054" x2="67105" y2="53485"/>
                        <a14:backgroundMark x1="94025" y1="22612" x2="94602" y2="47703"/>
                        <a14:backgroundMark x1="2976" y1="59628" x2="7266" y2="67011"/>
                        <a14:backgroundMark x1="63945" y1="51110" x2="62653" y2="61229"/>
                        <a14:backgroundMark x1="93310" y1="57253" x2="92664" y2="76923"/>
                        <a14:backgroundMark x1="61130" y1="62158" x2="63391" y2="61435"/>
                        <a14:backgroundMark x1="3299" y1="71141" x2="6136" y2="68611"/>
                        <a14:backgroundMark x1="7336" y1="69902" x2="9919" y2="69695"/>
                        <a14:backgroundMark x1="1292" y1="74393" x2="2814" y2="75323"/>
                        <a14:backgroundMark x1="4037" y1="72948" x2="9596" y2="70780"/>
                        <a14:backgroundMark x1="5329" y1="74239" x2="12088" y2="71141"/>
                        <a14:backgroundMark x1="90473" y1="30718" x2="92180" y2="64120"/>
                        <a14:backgroundMark x1="89689" y1="52039" x2="91603" y2="70263"/>
                      </a14:backgroundRemoval>
                    </a14:imgEffect>
                    <a14:imgEffect>
                      <a14:brightnessContrast contrast="99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5" r="10559" b="16810"/>
          <a:stretch>
            <a:fillRect/>
          </a:stretch>
        </p:blipFill>
        <p:spPr>
          <a:xfrm>
            <a:off x="5698295" y="3312160"/>
            <a:ext cx="6493705" cy="3545840"/>
          </a:xfrm>
          <a:custGeom>
            <a:avLst/>
            <a:gdLst>
              <a:gd name="connsiteX0" fmla="*/ 1683443 w 6493705"/>
              <a:gd name="connsiteY0" fmla="*/ 0 h 3545840"/>
              <a:gd name="connsiteX1" fmla="*/ 5576873 w 6493705"/>
              <a:gd name="connsiteY1" fmla="*/ 0 h 3545840"/>
              <a:gd name="connsiteX2" fmla="*/ 5597257 w 6493705"/>
              <a:gd name="connsiteY2" fmla="*/ 6177 h 3545840"/>
              <a:gd name="connsiteX3" fmla="*/ 6255214 w 6493705"/>
              <a:gd name="connsiteY3" fmla="*/ 285641 h 3545840"/>
              <a:gd name="connsiteX4" fmla="*/ 6493705 w 6493705"/>
              <a:gd name="connsiteY4" fmla="*/ 421985 h 3545840"/>
              <a:gd name="connsiteX5" fmla="*/ 6493705 w 6493705"/>
              <a:gd name="connsiteY5" fmla="*/ 3545840 h 3545840"/>
              <a:gd name="connsiteX6" fmla="*/ 20469 w 6493705"/>
              <a:gd name="connsiteY6" fmla="*/ 3545840 h 3545840"/>
              <a:gd name="connsiteX7" fmla="*/ 1402 w 6493705"/>
              <a:gd name="connsiteY7" fmla="*/ 3526099 h 3545840"/>
              <a:gd name="connsiteX8" fmla="*/ 0 w 6493705"/>
              <a:gd name="connsiteY8" fmla="*/ 3524351 h 3545840"/>
              <a:gd name="connsiteX9" fmla="*/ 0 w 6493705"/>
              <a:gd name="connsiteY9" fmla="*/ 1055288 h 3545840"/>
              <a:gd name="connsiteX10" fmla="*/ 100771 w 6493705"/>
              <a:gd name="connsiteY10" fmla="*/ 942690 h 3545840"/>
              <a:gd name="connsiteX11" fmla="*/ 1663059 w 6493705"/>
              <a:gd name="connsiteY11" fmla="*/ 6177 h 354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93705" h="3545840">
                <a:moveTo>
                  <a:pt x="1683443" y="0"/>
                </a:moveTo>
                <a:lnTo>
                  <a:pt x="5576873" y="0"/>
                </a:lnTo>
                <a:lnTo>
                  <a:pt x="5597257" y="6177"/>
                </a:lnTo>
                <a:cubicBezTo>
                  <a:pt x="5831155" y="86101"/>
                  <a:pt x="6051396" y="179836"/>
                  <a:pt x="6255214" y="285641"/>
                </a:cubicBezTo>
                <a:lnTo>
                  <a:pt x="6493705" y="421985"/>
                </a:lnTo>
                <a:lnTo>
                  <a:pt x="6493705" y="3545840"/>
                </a:lnTo>
                <a:lnTo>
                  <a:pt x="20469" y="3545840"/>
                </a:lnTo>
                <a:lnTo>
                  <a:pt x="1402" y="3526099"/>
                </a:lnTo>
                <a:lnTo>
                  <a:pt x="0" y="3524351"/>
                </a:lnTo>
                <a:lnTo>
                  <a:pt x="0" y="1055288"/>
                </a:lnTo>
                <a:lnTo>
                  <a:pt x="100771" y="942690"/>
                </a:lnTo>
                <a:cubicBezTo>
                  <a:pt x="479902" y="550201"/>
                  <a:pt x="1019839" y="225969"/>
                  <a:pt x="1663059" y="6177"/>
                </a:cubicBezTo>
                <a:close/>
              </a:path>
            </a:pathLst>
          </a:custGeom>
          <a:ln>
            <a:noFill/>
          </a:ln>
          <a:effectLst>
            <a:softEdge rad="0"/>
          </a:effectLst>
        </p:spPr>
      </p:pic>
      <p:sp>
        <p:nvSpPr>
          <p:cNvPr id="18" name="任意多边形: 形状 17"/>
          <p:cNvSpPr/>
          <p:nvPr userDrawn="1"/>
        </p:nvSpPr>
        <p:spPr>
          <a:xfrm>
            <a:off x="5201609" y="3312160"/>
            <a:ext cx="6990391" cy="3545840"/>
          </a:xfrm>
          <a:custGeom>
            <a:avLst/>
            <a:gdLst>
              <a:gd name="connsiteX0" fmla="*/ 2180129 w 6990391"/>
              <a:gd name="connsiteY0" fmla="*/ 0 h 3545840"/>
              <a:gd name="connsiteX1" fmla="*/ 6073559 w 6990391"/>
              <a:gd name="connsiteY1" fmla="*/ 0 h 3545840"/>
              <a:gd name="connsiteX2" fmla="*/ 6093943 w 6990391"/>
              <a:gd name="connsiteY2" fmla="*/ 6177 h 3545840"/>
              <a:gd name="connsiteX3" fmla="*/ 6751900 w 6990391"/>
              <a:gd name="connsiteY3" fmla="*/ 285641 h 3545840"/>
              <a:gd name="connsiteX4" fmla="*/ 6990391 w 6990391"/>
              <a:gd name="connsiteY4" fmla="*/ 421985 h 3545840"/>
              <a:gd name="connsiteX5" fmla="*/ 6990391 w 6990391"/>
              <a:gd name="connsiteY5" fmla="*/ 3545840 h 3545840"/>
              <a:gd name="connsiteX6" fmla="*/ 517155 w 6990391"/>
              <a:gd name="connsiteY6" fmla="*/ 3545840 h 3545840"/>
              <a:gd name="connsiteX7" fmla="*/ 498088 w 6990391"/>
              <a:gd name="connsiteY7" fmla="*/ 3526099 h 3545840"/>
              <a:gd name="connsiteX8" fmla="*/ 0 w 6990391"/>
              <a:gd name="connsiteY8" fmla="*/ 2288748 h 3545840"/>
              <a:gd name="connsiteX9" fmla="*/ 2159745 w 6990391"/>
              <a:gd name="connsiteY9" fmla="*/ 6177 h 354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90391" h="3545840">
                <a:moveTo>
                  <a:pt x="2180129" y="0"/>
                </a:moveTo>
                <a:lnTo>
                  <a:pt x="6073559" y="0"/>
                </a:lnTo>
                <a:lnTo>
                  <a:pt x="6093943" y="6177"/>
                </a:lnTo>
                <a:cubicBezTo>
                  <a:pt x="6327841" y="86101"/>
                  <a:pt x="6548082" y="179836"/>
                  <a:pt x="6751900" y="285641"/>
                </a:cubicBezTo>
                <a:lnTo>
                  <a:pt x="6990391" y="421985"/>
                </a:lnTo>
                <a:lnTo>
                  <a:pt x="6990391" y="3545840"/>
                </a:lnTo>
                <a:lnTo>
                  <a:pt x="517155" y="3545840"/>
                </a:lnTo>
                <a:lnTo>
                  <a:pt x="498088" y="3526099"/>
                </a:lnTo>
                <a:cubicBezTo>
                  <a:pt x="180435" y="3158280"/>
                  <a:pt x="0" y="2736769"/>
                  <a:pt x="0" y="2288748"/>
                </a:cubicBezTo>
                <a:cubicBezTo>
                  <a:pt x="0" y="1303104"/>
                  <a:pt x="873304" y="445761"/>
                  <a:pt x="2159745" y="6177"/>
                </a:cubicBez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8100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6" y="5942798"/>
            <a:ext cx="11966047" cy="816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8462321" y="1028698"/>
            <a:ext cx="2743199" cy="3312439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38867-2D65-4157-9F47-4A07D6544EAE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BCE4-6147-40D7-8199-5D6B28C6B38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日期占位符 3"/>
          <p:cNvSpPr txBox="1"/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C38867-2D65-4157-9F47-4A07D6544EAE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12" name="灯片编号占位符 5"/>
          <p:cNvSpPr txBox="1"/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B1BCE4-6147-40D7-8199-5D6B28C6B38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Date Placeholder 3"/>
          <p:cNvSpPr txBox="1"/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C38867-2D65-4157-9F47-4A07D6544EAE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14" name="Slide Number Placeholder 5"/>
          <p:cNvSpPr txBox="1"/>
          <p:nvPr userDrawn="1"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B1BCE4-6147-40D7-8199-5D6B28C6B38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50" y="-490220"/>
            <a:ext cx="4616450" cy="166192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98" y="25400"/>
            <a:ext cx="7141968" cy="53961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1" y="6076949"/>
            <a:ext cx="11556738" cy="708025"/>
          </a:xfrm>
          <a:prstGeom prst="rect">
            <a:avLst/>
          </a:prstGeom>
        </p:spPr>
      </p:pic>
      <p:sp>
        <p:nvSpPr>
          <p:cNvPr id="21" name="矩形 20"/>
          <p:cNvSpPr/>
          <p:nvPr userDrawn="1"/>
        </p:nvSpPr>
        <p:spPr>
          <a:xfrm>
            <a:off x="8683715" y="2147982"/>
            <a:ext cx="2300413" cy="79060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 defTabSz="685800">
              <a:defRPr/>
            </a:pPr>
            <a:r>
              <a:rPr lang="en-US" altLang="zh-CN" sz="4800" dirty="0">
                <a:ln w="19050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lumMod val="95000"/>
                        </a:srgbClr>
                      </a:gs>
                    </a:gsLst>
                    <a:lin ang="10800000" scaled="1"/>
                    <a:tileRect/>
                  </a:gradFill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 2</a:t>
            </a:r>
          </a:p>
        </p:txBody>
      </p: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7" b="18854"/>
          <a:stretch>
            <a:fillRect/>
          </a:stretch>
        </p:blipFill>
        <p:spPr>
          <a:xfrm>
            <a:off x="894902" y="1028698"/>
            <a:ext cx="7321342" cy="331243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98" y="183139"/>
            <a:ext cx="7141968" cy="539615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297084" y="251561"/>
            <a:ext cx="467324" cy="462677"/>
            <a:chOff x="116356" y="235541"/>
            <a:chExt cx="467324" cy="462677"/>
          </a:xfrm>
        </p:grpSpPr>
        <p:sp>
          <p:nvSpPr>
            <p:cNvPr id="12" name="矩形 11"/>
            <p:cNvSpPr/>
            <p:nvPr/>
          </p:nvSpPr>
          <p:spPr>
            <a:xfrm>
              <a:off x="116356" y="235541"/>
              <a:ext cx="381168" cy="37502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02512" y="323197"/>
              <a:ext cx="381168" cy="375021"/>
            </a:xfrm>
            <a:prstGeom prst="rect">
              <a:avLst/>
            </a:prstGeom>
            <a:solidFill>
              <a:srgbClr val="5A89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detail="2"/>
                    </a14:imgEffect>
                    <a14:imgEffect>
                      <a14:backgroundRemoval t="5472" b="87042" l="0" r="99931">
                        <a14:foregroundMark x1="28304" y1="47135" x2="30404" y2="48425"/>
                        <a14:foregroundMark x1="31119" y1="47135" x2="39516" y2="49148"/>
                        <a14:foregroundMark x1="19516" y1="52555" x2="26367" y2="53485"/>
                        <a14:foregroundMark x1="17578" y1="52555" x2="18155" y2="52917"/>
                        <a14:foregroundMark x1="44268" y1="38875" x2="57347" y2="42488"/>
                        <a14:foregroundMark x1="78639" y1="12700" x2="72018" y2="17192"/>
                        <a14:foregroundMark x1="56055" y1="39029" x2="59285" y2="39752"/>
                        <a14:foregroundMark x1="44521" y1="37584" x2="42007" y2="39597"/>
                        <a14:foregroundMark x1="45006" y1="37429" x2="46367" y2="37945"/>
                        <a14:foregroundMark x1="87013" y1="66133" x2="88074" y2="75684"/>
                        <a14:foregroundMark x1="12411" y1="74393" x2="2099" y2="75839"/>
                        <a14:foregroundMark x1="88950" y1="24213" x2="88789" y2="74755"/>
                        <a14:backgroundMark x1="8074" y1="54569" x2="12411" y2="59267"/>
                        <a14:backgroundMark x1="17024" y1="48942" x2="50727" y2="28394"/>
                        <a14:backgroundMark x1="64591" y1="35054" x2="67105" y2="53485"/>
                        <a14:backgroundMark x1="94025" y1="22612" x2="94602" y2="47703"/>
                        <a14:backgroundMark x1="2976" y1="59628" x2="7266" y2="67011"/>
                        <a14:backgroundMark x1="63945" y1="51110" x2="62653" y2="61229"/>
                        <a14:backgroundMark x1="93310" y1="57253" x2="92664" y2="76923"/>
                        <a14:backgroundMark x1="61130" y1="62158" x2="63391" y2="61435"/>
                        <a14:backgroundMark x1="3299" y1="71141" x2="6136" y2="68611"/>
                        <a14:backgroundMark x1="7336" y1="69902" x2="9919" y2="69695"/>
                        <a14:backgroundMark x1="1292" y1="74393" x2="2814" y2="75323"/>
                        <a14:backgroundMark x1="4037" y1="72948" x2="9596" y2="70780"/>
                        <a14:backgroundMark x1="5329" y1="74239" x2="12088" y2="71141"/>
                        <a14:backgroundMark x1="90473" y1="30718" x2="92180" y2="64120"/>
                        <a14:backgroundMark x1="89689" y1="52039" x2="91603" y2="70263"/>
                      </a14:backgroundRemoval>
                    </a14:imgEffect>
                    <a14:imgEffect>
                      <a14:brightnessContrast contrast="99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5" r="10559" b="16810"/>
          <a:stretch>
            <a:fillRect/>
          </a:stretch>
        </p:blipFill>
        <p:spPr>
          <a:xfrm>
            <a:off x="5698295" y="3312160"/>
            <a:ext cx="6493705" cy="3545840"/>
          </a:xfrm>
          <a:custGeom>
            <a:avLst/>
            <a:gdLst>
              <a:gd name="connsiteX0" fmla="*/ 1683443 w 6493705"/>
              <a:gd name="connsiteY0" fmla="*/ 0 h 3545840"/>
              <a:gd name="connsiteX1" fmla="*/ 5576873 w 6493705"/>
              <a:gd name="connsiteY1" fmla="*/ 0 h 3545840"/>
              <a:gd name="connsiteX2" fmla="*/ 5597257 w 6493705"/>
              <a:gd name="connsiteY2" fmla="*/ 6177 h 3545840"/>
              <a:gd name="connsiteX3" fmla="*/ 6255214 w 6493705"/>
              <a:gd name="connsiteY3" fmla="*/ 285641 h 3545840"/>
              <a:gd name="connsiteX4" fmla="*/ 6493705 w 6493705"/>
              <a:gd name="connsiteY4" fmla="*/ 421985 h 3545840"/>
              <a:gd name="connsiteX5" fmla="*/ 6493705 w 6493705"/>
              <a:gd name="connsiteY5" fmla="*/ 3545840 h 3545840"/>
              <a:gd name="connsiteX6" fmla="*/ 20469 w 6493705"/>
              <a:gd name="connsiteY6" fmla="*/ 3545840 h 3545840"/>
              <a:gd name="connsiteX7" fmla="*/ 1402 w 6493705"/>
              <a:gd name="connsiteY7" fmla="*/ 3526099 h 3545840"/>
              <a:gd name="connsiteX8" fmla="*/ 0 w 6493705"/>
              <a:gd name="connsiteY8" fmla="*/ 3524351 h 3545840"/>
              <a:gd name="connsiteX9" fmla="*/ 0 w 6493705"/>
              <a:gd name="connsiteY9" fmla="*/ 1055288 h 3545840"/>
              <a:gd name="connsiteX10" fmla="*/ 100771 w 6493705"/>
              <a:gd name="connsiteY10" fmla="*/ 942690 h 3545840"/>
              <a:gd name="connsiteX11" fmla="*/ 1663059 w 6493705"/>
              <a:gd name="connsiteY11" fmla="*/ 6177 h 354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93705" h="3545840">
                <a:moveTo>
                  <a:pt x="1683443" y="0"/>
                </a:moveTo>
                <a:lnTo>
                  <a:pt x="5576873" y="0"/>
                </a:lnTo>
                <a:lnTo>
                  <a:pt x="5597257" y="6177"/>
                </a:lnTo>
                <a:cubicBezTo>
                  <a:pt x="5831155" y="86101"/>
                  <a:pt x="6051396" y="179836"/>
                  <a:pt x="6255214" y="285641"/>
                </a:cubicBezTo>
                <a:lnTo>
                  <a:pt x="6493705" y="421985"/>
                </a:lnTo>
                <a:lnTo>
                  <a:pt x="6493705" y="3545840"/>
                </a:lnTo>
                <a:lnTo>
                  <a:pt x="20469" y="3545840"/>
                </a:lnTo>
                <a:lnTo>
                  <a:pt x="1402" y="3526099"/>
                </a:lnTo>
                <a:lnTo>
                  <a:pt x="0" y="3524351"/>
                </a:lnTo>
                <a:lnTo>
                  <a:pt x="0" y="1055288"/>
                </a:lnTo>
                <a:lnTo>
                  <a:pt x="100771" y="942690"/>
                </a:lnTo>
                <a:cubicBezTo>
                  <a:pt x="479902" y="550201"/>
                  <a:pt x="1019839" y="225969"/>
                  <a:pt x="1663059" y="6177"/>
                </a:cubicBezTo>
                <a:close/>
              </a:path>
            </a:pathLst>
          </a:custGeom>
          <a:ln>
            <a:noFill/>
          </a:ln>
          <a:effectLst>
            <a:softEdge rad="0"/>
          </a:effectLst>
        </p:spPr>
      </p:pic>
      <p:sp>
        <p:nvSpPr>
          <p:cNvPr id="18" name="任意多边形: 形状 17"/>
          <p:cNvSpPr/>
          <p:nvPr userDrawn="1"/>
        </p:nvSpPr>
        <p:spPr>
          <a:xfrm>
            <a:off x="5201609" y="3312160"/>
            <a:ext cx="6990391" cy="3545840"/>
          </a:xfrm>
          <a:custGeom>
            <a:avLst/>
            <a:gdLst>
              <a:gd name="connsiteX0" fmla="*/ 2180129 w 6990391"/>
              <a:gd name="connsiteY0" fmla="*/ 0 h 3545840"/>
              <a:gd name="connsiteX1" fmla="*/ 6073559 w 6990391"/>
              <a:gd name="connsiteY1" fmla="*/ 0 h 3545840"/>
              <a:gd name="connsiteX2" fmla="*/ 6093943 w 6990391"/>
              <a:gd name="connsiteY2" fmla="*/ 6177 h 3545840"/>
              <a:gd name="connsiteX3" fmla="*/ 6751900 w 6990391"/>
              <a:gd name="connsiteY3" fmla="*/ 285641 h 3545840"/>
              <a:gd name="connsiteX4" fmla="*/ 6990391 w 6990391"/>
              <a:gd name="connsiteY4" fmla="*/ 421985 h 3545840"/>
              <a:gd name="connsiteX5" fmla="*/ 6990391 w 6990391"/>
              <a:gd name="connsiteY5" fmla="*/ 3545840 h 3545840"/>
              <a:gd name="connsiteX6" fmla="*/ 517155 w 6990391"/>
              <a:gd name="connsiteY6" fmla="*/ 3545840 h 3545840"/>
              <a:gd name="connsiteX7" fmla="*/ 498088 w 6990391"/>
              <a:gd name="connsiteY7" fmla="*/ 3526099 h 3545840"/>
              <a:gd name="connsiteX8" fmla="*/ 0 w 6990391"/>
              <a:gd name="connsiteY8" fmla="*/ 2288748 h 3545840"/>
              <a:gd name="connsiteX9" fmla="*/ 2159745 w 6990391"/>
              <a:gd name="connsiteY9" fmla="*/ 6177 h 354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90391" h="3545840">
                <a:moveTo>
                  <a:pt x="2180129" y="0"/>
                </a:moveTo>
                <a:lnTo>
                  <a:pt x="6073559" y="0"/>
                </a:lnTo>
                <a:lnTo>
                  <a:pt x="6093943" y="6177"/>
                </a:lnTo>
                <a:cubicBezTo>
                  <a:pt x="6327841" y="86101"/>
                  <a:pt x="6548082" y="179836"/>
                  <a:pt x="6751900" y="285641"/>
                </a:cubicBezTo>
                <a:lnTo>
                  <a:pt x="6990391" y="421985"/>
                </a:lnTo>
                <a:lnTo>
                  <a:pt x="6990391" y="3545840"/>
                </a:lnTo>
                <a:lnTo>
                  <a:pt x="517155" y="3545840"/>
                </a:lnTo>
                <a:lnTo>
                  <a:pt x="498088" y="3526099"/>
                </a:lnTo>
                <a:cubicBezTo>
                  <a:pt x="180435" y="3158280"/>
                  <a:pt x="0" y="2736769"/>
                  <a:pt x="0" y="2288748"/>
                </a:cubicBezTo>
                <a:cubicBezTo>
                  <a:pt x="0" y="1303104"/>
                  <a:pt x="873304" y="445761"/>
                  <a:pt x="2159745" y="6177"/>
                </a:cubicBez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8100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6" y="5942798"/>
            <a:ext cx="11966047" cy="816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8462321" y="1028698"/>
            <a:ext cx="2743199" cy="3312439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1" y="6076949"/>
            <a:ext cx="11556738" cy="708025"/>
          </a:xfrm>
          <a:prstGeom prst="rect">
            <a:avLst/>
          </a:prstGeom>
        </p:spPr>
      </p:pic>
      <p:sp>
        <p:nvSpPr>
          <p:cNvPr id="9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16C38867-2D65-4157-9F47-4A07D6544EAE}" type="datetimeFigureOut">
              <a:rPr lang="zh-CN" altLang="en-US" smtClean="0"/>
              <a:t>2022/12/1</a:t>
            </a:fld>
            <a:endParaRPr lang="zh-CN" altLang="en-US" dirty="0"/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5B1BCE4-6147-40D7-8199-5D6B28C6B38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日期占位符 4"/>
          <p:cNvSpPr txBox="1"/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C38867-2D65-4157-9F47-4A07D6544EAE}" type="datetimeFigureOut">
              <a:rPr lang="zh-CN" altLang="en-US" smtClean="0"/>
              <a:t>2022/12/1</a:t>
            </a:fld>
            <a:endParaRPr lang="zh-CN" altLang="en-US" dirty="0"/>
          </a:p>
        </p:txBody>
      </p:sp>
      <p:sp>
        <p:nvSpPr>
          <p:cNvPr id="13" name="灯片编号占位符 6"/>
          <p:cNvSpPr txBox="1"/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B1BCE4-6147-40D7-8199-5D6B28C6B38C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4" name="日期占位符 3"/>
          <p:cNvSpPr txBox="1"/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C38867-2D65-4157-9F47-4A07D6544EAE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15" name="灯片编号占位符 5"/>
          <p:cNvSpPr txBox="1"/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B1BCE4-6147-40D7-8199-5D6B28C6B38C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6" name="Date Placeholder 3"/>
          <p:cNvSpPr txBox="1"/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C38867-2D65-4157-9F47-4A07D6544EAE}" type="datetimeFigureOut">
              <a:rPr lang="zh-CN" altLang="en-US" smtClean="0"/>
              <a:t>2022/12/1</a:t>
            </a:fld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50" y="-490220"/>
            <a:ext cx="4616450" cy="166192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98" y="25400"/>
            <a:ext cx="7141968" cy="539615"/>
          </a:xfrm>
          <a:prstGeom prst="rect">
            <a:avLst/>
          </a:prstGeom>
        </p:spPr>
      </p:pic>
      <p:sp>
        <p:nvSpPr>
          <p:cNvPr id="20" name="矩形 19"/>
          <p:cNvSpPr/>
          <p:nvPr userDrawn="1"/>
        </p:nvSpPr>
        <p:spPr>
          <a:xfrm>
            <a:off x="8683715" y="2147982"/>
            <a:ext cx="2300413" cy="79060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 defTabSz="685800">
              <a:defRPr/>
            </a:pPr>
            <a:r>
              <a:rPr lang="en-US" altLang="zh-CN" sz="4800" dirty="0">
                <a:ln w="19050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lumMod val="95000"/>
                        </a:srgbClr>
                      </a:gs>
                    </a:gsLst>
                    <a:lin ang="10800000" scaled="1"/>
                    <a:tileRect/>
                  </a:gradFill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 3</a:t>
            </a:r>
          </a:p>
        </p:txBody>
      </p:sp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" t="8423" r="-294" b="18346"/>
          <a:stretch>
            <a:fillRect/>
          </a:stretch>
        </p:blipFill>
        <p:spPr>
          <a:xfrm>
            <a:off x="871598" y="1028697"/>
            <a:ext cx="7369330" cy="331243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98" y="183139"/>
            <a:ext cx="7141968" cy="539615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297084" y="251561"/>
            <a:ext cx="467324" cy="462677"/>
            <a:chOff x="116356" y="235541"/>
            <a:chExt cx="467324" cy="462677"/>
          </a:xfrm>
        </p:grpSpPr>
        <p:sp>
          <p:nvSpPr>
            <p:cNvPr id="12" name="矩形 11"/>
            <p:cNvSpPr/>
            <p:nvPr/>
          </p:nvSpPr>
          <p:spPr>
            <a:xfrm>
              <a:off x="116356" y="235541"/>
              <a:ext cx="381168" cy="37502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02512" y="323197"/>
              <a:ext cx="381168" cy="375021"/>
            </a:xfrm>
            <a:prstGeom prst="rect">
              <a:avLst/>
            </a:prstGeom>
            <a:solidFill>
              <a:srgbClr val="5A89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detail="2"/>
                    </a14:imgEffect>
                    <a14:imgEffect>
                      <a14:backgroundRemoval t="5472" b="87042" l="0" r="99931">
                        <a14:foregroundMark x1="28304" y1="47135" x2="30404" y2="48425"/>
                        <a14:foregroundMark x1="31119" y1="47135" x2="39516" y2="49148"/>
                        <a14:foregroundMark x1="19516" y1="52555" x2="26367" y2="53485"/>
                        <a14:foregroundMark x1="17578" y1="52555" x2="18155" y2="52917"/>
                        <a14:foregroundMark x1="44268" y1="38875" x2="57347" y2="42488"/>
                        <a14:foregroundMark x1="78639" y1="12700" x2="72018" y2="17192"/>
                        <a14:foregroundMark x1="56055" y1="39029" x2="59285" y2="39752"/>
                        <a14:foregroundMark x1="44521" y1="37584" x2="42007" y2="39597"/>
                        <a14:foregroundMark x1="45006" y1="37429" x2="46367" y2="37945"/>
                        <a14:foregroundMark x1="87013" y1="66133" x2="88074" y2="75684"/>
                        <a14:foregroundMark x1="12411" y1="74393" x2="2099" y2="75839"/>
                        <a14:foregroundMark x1="88950" y1="24213" x2="88789" y2="74755"/>
                        <a14:backgroundMark x1="8074" y1="54569" x2="12411" y2="59267"/>
                        <a14:backgroundMark x1="17024" y1="48942" x2="50727" y2="28394"/>
                        <a14:backgroundMark x1="64591" y1="35054" x2="67105" y2="53485"/>
                        <a14:backgroundMark x1="94025" y1="22612" x2="94602" y2="47703"/>
                        <a14:backgroundMark x1="2976" y1="59628" x2="7266" y2="67011"/>
                        <a14:backgroundMark x1="63945" y1="51110" x2="62653" y2="61229"/>
                        <a14:backgroundMark x1="93310" y1="57253" x2="92664" y2="76923"/>
                        <a14:backgroundMark x1="61130" y1="62158" x2="63391" y2="61435"/>
                        <a14:backgroundMark x1="3299" y1="71141" x2="6136" y2="68611"/>
                        <a14:backgroundMark x1="7336" y1="69902" x2="9919" y2="69695"/>
                        <a14:backgroundMark x1="1292" y1="74393" x2="2814" y2="75323"/>
                        <a14:backgroundMark x1="4037" y1="72948" x2="9596" y2="70780"/>
                        <a14:backgroundMark x1="5329" y1="74239" x2="12088" y2="71141"/>
                        <a14:backgroundMark x1="90473" y1="30718" x2="92180" y2="64120"/>
                        <a14:backgroundMark x1="89689" y1="52039" x2="91603" y2="70263"/>
                      </a14:backgroundRemoval>
                    </a14:imgEffect>
                    <a14:imgEffect>
                      <a14:brightnessContrast contrast="99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5" r="10559" b="16810"/>
          <a:stretch>
            <a:fillRect/>
          </a:stretch>
        </p:blipFill>
        <p:spPr>
          <a:xfrm>
            <a:off x="5698295" y="3312160"/>
            <a:ext cx="6493705" cy="3545840"/>
          </a:xfrm>
          <a:custGeom>
            <a:avLst/>
            <a:gdLst>
              <a:gd name="connsiteX0" fmla="*/ 1683443 w 6493705"/>
              <a:gd name="connsiteY0" fmla="*/ 0 h 3545840"/>
              <a:gd name="connsiteX1" fmla="*/ 5576873 w 6493705"/>
              <a:gd name="connsiteY1" fmla="*/ 0 h 3545840"/>
              <a:gd name="connsiteX2" fmla="*/ 5597257 w 6493705"/>
              <a:gd name="connsiteY2" fmla="*/ 6177 h 3545840"/>
              <a:gd name="connsiteX3" fmla="*/ 6255214 w 6493705"/>
              <a:gd name="connsiteY3" fmla="*/ 285641 h 3545840"/>
              <a:gd name="connsiteX4" fmla="*/ 6493705 w 6493705"/>
              <a:gd name="connsiteY4" fmla="*/ 421985 h 3545840"/>
              <a:gd name="connsiteX5" fmla="*/ 6493705 w 6493705"/>
              <a:gd name="connsiteY5" fmla="*/ 3545840 h 3545840"/>
              <a:gd name="connsiteX6" fmla="*/ 20469 w 6493705"/>
              <a:gd name="connsiteY6" fmla="*/ 3545840 h 3545840"/>
              <a:gd name="connsiteX7" fmla="*/ 1402 w 6493705"/>
              <a:gd name="connsiteY7" fmla="*/ 3526099 h 3545840"/>
              <a:gd name="connsiteX8" fmla="*/ 0 w 6493705"/>
              <a:gd name="connsiteY8" fmla="*/ 3524351 h 3545840"/>
              <a:gd name="connsiteX9" fmla="*/ 0 w 6493705"/>
              <a:gd name="connsiteY9" fmla="*/ 1055288 h 3545840"/>
              <a:gd name="connsiteX10" fmla="*/ 100771 w 6493705"/>
              <a:gd name="connsiteY10" fmla="*/ 942690 h 3545840"/>
              <a:gd name="connsiteX11" fmla="*/ 1663059 w 6493705"/>
              <a:gd name="connsiteY11" fmla="*/ 6177 h 354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93705" h="3545840">
                <a:moveTo>
                  <a:pt x="1683443" y="0"/>
                </a:moveTo>
                <a:lnTo>
                  <a:pt x="5576873" y="0"/>
                </a:lnTo>
                <a:lnTo>
                  <a:pt x="5597257" y="6177"/>
                </a:lnTo>
                <a:cubicBezTo>
                  <a:pt x="5831155" y="86101"/>
                  <a:pt x="6051396" y="179836"/>
                  <a:pt x="6255214" y="285641"/>
                </a:cubicBezTo>
                <a:lnTo>
                  <a:pt x="6493705" y="421985"/>
                </a:lnTo>
                <a:lnTo>
                  <a:pt x="6493705" y="3545840"/>
                </a:lnTo>
                <a:lnTo>
                  <a:pt x="20469" y="3545840"/>
                </a:lnTo>
                <a:lnTo>
                  <a:pt x="1402" y="3526099"/>
                </a:lnTo>
                <a:lnTo>
                  <a:pt x="0" y="3524351"/>
                </a:lnTo>
                <a:lnTo>
                  <a:pt x="0" y="1055288"/>
                </a:lnTo>
                <a:lnTo>
                  <a:pt x="100771" y="942690"/>
                </a:lnTo>
                <a:cubicBezTo>
                  <a:pt x="479902" y="550201"/>
                  <a:pt x="1019839" y="225969"/>
                  <a:pt x="1663059" y="6177"/>
                </a:cubicBezTo>
                <a:close/>
              </a:path>
            </a:pathLst>
          </a:custGeom>
          <a:ln>
            <a:noFill/>
          </a:ln>
          <a:effectLst>
            <a:softEdge rad="0"/>
          </a:effectLst>
        </p:spPr>
      </p:pic>
      <p:sp>
        <p:nvSpPr>
          <p:cNvPr id="18" name="任意多边形: 形状 17"/>
          <p:cNvSpPr/>
          <p:nvPr userDrawn="1"/>
        </p:nvSpPr>
        <p:spPr>
          <a:xfrm>
            <a:off x="5201609" y="3312160"/>
            <a:ext cx="6990391" cy="3545840"/>
          </a:xfrm>
          <a:custGeom>
            <a:avLst/>
            <a:gdLst>
              <a:gd name="connsiteX0" fmla="*/ 2180129 w 6990391"/>
              <a:gd name="connsiteY0" fmla="*/ 0 h 3545840"/>
              <a:gd name="connsiteX1" fmla="*/ 6073559 w 6990391"/>
              <a:gd name="connsiteY1" fmla="*/ 0 h 3545840"/>
              <a:gd name="connsiteX2" fmla="*/ 6093943 w 6990391"/>
              <a:gd name="connsiteY2" fmla="*/ 6177 h 3545840"/>
              <a:gd name="connsiteX3" fmla="*/ 6751900 w 6990391"/>
              <a:gd name="connsiteY3" fmla="*/ 285641 h 3545840"/>
              <a:gd name="connsiteX4" fmla="*/ 6990391 w 6990391"/>
              <a:gd name="connsiteY4" fmla="*/ 421985 h 3545840"/>
              <a:gd name="connsiteX5" fmla="*/ 6990391 w 6990391"/>
              <a:gd name="connsiteY5" fmla="*/ 3545840 h 3545840"/>
              <a:gd name="connsiteX6" fmla="*/ 517155 w 6990391"/>
              <a:gd name="connsiteY6" fmla="*/ 3545840 h 3545840"/>
              <a:gd name="connsiteX7" fmla="*/ 498088 w 6990391"/>
              <a:gd name="connsiteY7" fmla="*/ 3526099 h 3545840"/>
              <a:gd name="connsiteX8" fmla="*/ 0 w 6990391"/>
              <a:gd name="connsiteY8" fmla="*/ 2288748 h 3545840"/>
              <a:gd name="connsiteX9" fmla="*/ 2159745 w 6990391"/>
              <a:gd name="connsiteY9" fmla="*/ 6177 h 354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90391" h="3545840">
                <a:moveTo>
                  <a:pt x="2180129" y="0"/>
                </a:moveTo>
                <a:lnTo>
                  <a:pt x="6073559" y="0"/>
                </a:lnTo>
                <a:lnTo>
                  <a:pt x="6093943" y="6177"/>
                </a:lnTo>
                <a:cubicBezTo>
                  <a:pt x="6327841" y="86101"/>
                  <a:pt x="6548082" y="179836"/>
                  <a:pt x="6751900" y="285641"/>
                </a:cubicBezTo>
                <a:lnTo>
                  <a:pt x="6990391" y="421985"/>
                </a:lnTo>
                <a:lnTo>
                  <a:pt x="6990391" y="3545840"/>
                </a:lnTo>
                <a:lnTo>
                  <a:pt x="517155" y="3545840"/>
                </a:lnTo>
                <a:lnTo>
                  <a:pt x="498088" y="3526099"/>
                </a:lnTo>
                <a:cubicBezTo>
                  <a:pt x="180435" y="3158280"/>
                  <a:pt x="0" y="2736769"/>
                  <a:pt x="0" y="2288748"/>
                </a:cubicBezTo>
                <a:cubicBezTo>
                  <a:pt x="0" y="1303104"/>
                  <a:pt x="873304" y="445761"/>
                  <a:pt x="2159745" y="6177"/>
                </a:cubicBez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8100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6" y="5942798"/>
            <a:ext cx="11966047" cy="816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8530055" y="1028698"/>
            <a:ext cx="2743199" cy="331243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4875-DABF-47D3-A8DB-CBE48CBA99B0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205F-585B-4961-BF05-CD2AC12CD84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6" name="日期占位符 4"/>
          <p:cNvSpPr txBox="1"/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C38867-2D65-4157-9F47-4A07D6544EA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2022/12/1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7" name="灯片编号占位符 6"/>
          <p:cNvSpPr txBox="1"/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B1BCE4-6147-40D7-8199-5D6B28C6B38C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8" name="日期占位符 3"/>
          <p:cNvSpPr txBox="1"/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C38867-2D65-4157-9F47-4A07D6544EA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2022/12/1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9" name="灯片编号占位符 5"/>
          <p:cNvSpPr txBox="1"/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B1BCE4-6147-40D7-8199-5D6B28C6B38C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0" name="Date Placeholder 3"/>
          <p:cNvSpPr txBox="1"/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C38867-2D65-4157-9F47-4A07D6544EA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2022/12/1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1" name="Slide Number Placeholder 5"/>
          <p:cNvSpPr txBox="1"/>
          <p:nvPr userDrawn="1"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B1BCE4-6147-40D7-8199-5D6B28C6B38C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50" y="-490220"/>
            <a:ext cx="4616450" cy="1661922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98" y="25400"/>
            <a:ext cx="7141968" cy="53961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1" y="6076949"/>
            <a:ext cx="11556738" cy="708025"/>
          </a:xfrm>
          <a:prstGeom prst="rect">
            <a:avLst/>
          </a:prstGeom>
        </p:spPr>
      </p:pic>
      <p:sp>
        <p:nvSpPr>
          <p:cNvPr id="47" name="矩形 46"/>
          <p:cNvSpPr/>
          <p:nvPr userDrawn="1"/>
        </p:nvSpPr>
        <p:spPr>
          <a:xfrm>
            <a:off x="8742984" y="2147982"/>
            <a:ext cx="2300413" cy="79060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 defTabSz="685800">
              <a:defRPr/>
            </a:pPr>
            <a:r>
              <a:rPr lang="en-US" altLang="zh-CN" sz="4800" dirty="0">
                <a:ln w="19050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lumMod val="95000"/>
                        </a:srgbClr>
                      </a:gs>
                    </a:gsLst>
                    <a:lin ang="10800000" scaled="1"/>
                    <a:tileRect/>
                  </a:gradFill>
                </a:ln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PART 4</a:t>
            </a:r>
          </a:p>
        </p:txBody>
      </p:sp>
      <p:pic>
        <p:nvPicPr>
          <p:cNvPr id="50" name="图片 4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4647" r="4162" b="8605"/>
          <a:stretch>
            <a:fillRect/>
          </a:stretch>
        </p:blipFill>
        <p:spPr>
          <a:xfrm>
            <a:off x="927209" y="1028697"/>
            <a:ext cx="7321342" cy="331243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38867-2D65-4157-9F47-4A07D6544EAE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1BCE4-6147-40D7-8199-5D6B28C6B38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1520294" y="697350"/>
            <a:ext cx="941796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b="1" spc="6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智慧工地申报平台系统演示</a:t>
            </a: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08888" y="4378857"/>
            <a:ext cx="487236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杨   杰     </a:t>
            </a:r>
            <a:endParaRPr lang="en-US" altLang="zh-CN" sz="4400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endParaRPr lang="en-US" altLang="zh-CN" sz="36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2022</a:t>
            </a: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lang="zh-CN" altLang="en-US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3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5" y="1732915"/>
            <a:ext cx="12191365" cy="2448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946381" y="334169"/>
            <a:ext cx="4279925" cy="39241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68580" tIns="34290" rIns="68580" bIns="34290" anchor="t" anchorCtr="0">
            <a:spAutoFit/>
          </a:bodyPr>
          <a:lstStyle/>
          <a:p>
            <a:pPr defTabSz="685800">
              <a:defRPr/>
            </a:pPr>
            <a:r>
              <a:rPr lang="zh-CN" altLang="en-US" sz="21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业务流程介绍</a:t>
            </a:r>
            <a:endParaRPr lang="en-US" altLang="zh-CN" sz="21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43305" y="1283335"/>
            <a:ext cx="2349500" cy="826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企业注册</a:t>
            </a:r>
          </a:p>
        </p:txBody>
      </p:sp>
      <p:sp>
        <p:nvSpPr>
          <p:cNvPr id="5" name="矩形 4"/>
          <p:cNvSpPr/>
          <p:nvPr/>
        </p:nvSpPr>
        <p:spPr>
          <a:xfrm>
            <a:off x="4324350" y="1283335"/>
            <a:ext cx="2523490" cy="826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企业认证</a:t>
            </a:r>
          </a:p>
        </p:txBody>
      </p:sp>
      <p:sp>
        <p:nvSpPr>
          <p:cNvPr id="6" name="矩形 5"/>
          <p:cNvSpPr/>
          <p:nvPr/>
        </p:nvSpPr>
        <p:spPr>
          <a:xfrm>
            <a:off x="7779385" y="1283335"/>
            <a:ext cx="2841625" cy="826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系统管理员</a:t>
            </a:r>
          </a:p>
          <a:p>
            <a:pPr algn="ctr"/>
            <a:r>
              <a:rPr lang="zh-CN" altLang="en-US" sz="2400"/>
              <a:t>企业认证审核</a:t>
            </a:r>
          </a:p>
        </p:txBody>
      </p:sp>
      <p:sp>
        <p:nvSpPr>
          <p:cNvPr id="7" name="矩形 6"/>
          <p:cNvSpPr/>
          <p:nvPr/>
        </p:nvSpPr>
        <p:spPr>
          <a:xfrm>
            <a:off x="1043305" y="2744470"/>
            <a:ext cx="2349500" cy="826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企业</a:t>
            </a:r>
          </a:p>
          <a:p>
            <a:pPr algn="ctr"/>
            <a:r>
              <a:rPr lang="zh-CN" altLang="en-US" sz="2400"/>
              <a:t>选择项目上报</a:t>
            </a:r>
          </a:p>
        </p:txBody>
      </p:sp>
      <p:sp>
        <p:nvSpPr>
          <p:cNvPr id="8" name="矩形 7"/>
          <p:cNvSpPr/>
          <p:nvPr/>
        </p:nvSpPr>
        <p:spPr>
          <a:xfrm>
            <a:off x="4324350" y="2729865"/>
            <a:ext cx="2523490" cy="826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项目</a:t>
            </a:r>
          </a:p>
          <a:p>
            <a:pPr algn="ctr"/>
            <a:r>
              <a:rPr lang="zh-CN" altLang="en-US" sz="2400"/>
              <a:t>填写申报资料</a:t>
            </a:r>
          </a:p>
        </p:txBody>
      </p:sp>
      <p:sp>
        <p:nvSpPr>
          <p:cNvPr id="9" name="矩形 8"/>
          <p:cNvSpPr/>
          <p:nvPr/>
        </p:nvSpPr>
        <p:spPr>
          <a:xfrm>
            <a:off x="7793990" y="2744470"/>
            <a:ext cx="2841625" cy="826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企业</a:t>
            </a:r>
          </a:p>
          <a:p>
            <a:pPr algn="ctr"/>
            <a:r>
              <a:rPr lang="zh-CN" altLang="en-US" sz="2400"/>
              <a:t>创建项目</a:t>
            </a:r>
          </a:p>
        </p:txBody>
      </p:sp>
      <p:sp>
        <p:nvSpPr>
          <p:cNvPr id="13" name="矩形 12"/>
          <p:cNvSpPr/>
          <p:nvPr/>
        </p:nvSpPr>
        <p:spPr>
          <a:xfrm>
            <a:off x="1043305" y="4283710"/>
            <a:ext cx="2357120" cy="902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区</a:t>
            </a:r>
            <a:r>
              <a:rPr lang="en-US" altLang="zh-CN" sz="2400"/>
              <a:t>/</a:t>
            </a:r>
            <a:r>
              <a:rPr lang="zh-CN" altLang="en-US" sz="2400"/>
              <a:t>县级</a:t>
            </a:r>
          </a:p>
          <a:p>
            <a:pPr algn="ctr"/>
            <a:r>
              <a:rPr lang="zh-CN" altLang="en-US" sz="2400"/>
              <a:t>项目审核上报</a:t>
            </a:r>
          </a:p>
        </p:txBody>
      </p:sp>
      <p:sp>
        <p:nvSpPr>
          <p:cNvPr id="14" name="矩形 13"/>
          <p:cNvSpPr/>
          <p:nvPr/>
        </p:nvSpPr>
        <p:spPr>
          <a:xfrm>
            <a:off x="4324350" y="4283710"/>
            <a:ext cx="2531110" cy="902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市级</a:t>
            </a:r>
          </a:p>
          <a:p>
            <a:pPr algn="ctr"/>
            <a:r>
              <a:rPr lang="zh-CN" altLang="en-US" sz="2400"/>
              <a:t>项目审核归档</a:t>
            </a:r>
          </a:p>
        </p:txBody>
      </p:sp>
      <p:sp>
        <p:nvSpPr>
          <p:cNvPr id="15" name="矩形 14"/>
          <p:cNvSpPr/>
          <p:nvPr/>
        </p:nvSpPr>
        <p:spPr>
          <a:xfrm>
            <a:off x="7779385" y="4142740"/>
            <a:ext cx="2855595" cy="1184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省级</a:t>
            </a:r>
          </a:p>
          <a:p>
            <a:pPr algn="ctr"/>
            <a:r>
              <a:rPr lang="zh-CN" altLang="en-US" sz="2400"/>
              <a:t>查看项目申报台账</a:t>
            </a:r>
          </a:p>
          <a:p>
            <a:pPr algn="ctr"/>
            <a:r>
              <a:rPr lang="zh-CN" altLang="en-US" sz="2400"/>
              <a:t>查看申报统计分析</a:t>
            </a:r>
          </a:p>
        </p:txBody>
      </p:sp>
      <p:cxnSp>
        <p:nvCxnSpPr>
          <p:cNvPr id="17" name="直接箭头连接符 16"/>
          <p:cNvCxnSpPr>
            <a:stCxn id="5" idx="3"/>
            <a:endCxn id="6" idx="1"/>
          </p:cNvCxnSpPr>
          <p:nvPr/>
        </p:nvCxnSpPr>
        <p:spPr>
          <a:xfrm>
            <a:off x="6847840" y="1696720"/>
            <a:ext cx="931545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stCxn id="6" idx="2"/>
            <a:endCxn id="9" idx="0"/>
          </p:cNvCxnSpPr>
          <p:nvPr/>
        </p:nvCxnSpPr>
        <p:spPr>
          <a:xfrm>
            <a:off x="9200515" y="2110105"/>
            <a:ext cx="14605" cy="63436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9" idx="1"/>
            <a:endCxn id="8" idx="3"/>
          </p:cNvCxnSpPr>
          <p:nvPr/>
        </p:nvCxnSpPr>
        <p:spPr>
          <a:xfrm flipH="1" flipV="1">
            <a:off x="6847840" y="3143250"/>
            <a:ext cx="946150" cy="1460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8" idx="1"/>
            <a:endCxn id="7" idx="3"/>
          </p:cNvCxnSpPr>
          <p:nvPr/>
        </p:nvCxnSpPr>
        <p:spPr>
          <a:xfrm flipH="1">
            <a:off x="3392805" y="3143250"/>
            <a:ext cx="931545" cy="1460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stCxn id="7" idx="2"/>
            <a:endCxn id="13" idx="0"/>
          </p:cNvCxnSpPr>
          <p:nvPr/>
        </p:nvCxnSpPr>
        <p:spPr>
          <a:xfrm>
            <a:off x="2218055" y="3571240"/>
            <a:ext cx="3810" cy="71247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stCxn id="13" idx="3"/>
            <a:endCxn id="14" idx="1"/>
          </p:cNvCxnSpPr>
          <p:nvPr/>
        </p:nvCxnSpPr>
        <p:spPr>
          <a:xfrm>
            <a:off x="3400425" y="4735195"/>
            <a:ext cx="923925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14" idx="3"/>
            <a:endCxn id="15" idx="1"/>
          </p:cNvCxnSpPr>
          <p:nvPr/>
        </p:nvCxnSpPr>
        <p:spPr>
          <a:xfrm>
            <a:off x="6855460" y="4735195"/>
            <a:ext cx="923925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stCxn id="4" idx="3"/>
            <a:endCxn id="5" idx="1"/>
          </p:cNvCxnSpPr>
          <p:nvPr/>
        </p:nvCxnSpPr>
        <p:spPr>
          <a:xfrm>
            <a:off x="3392805" y="1696720"/>
            <a:ext cx="931545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414145" y="5403850"/>
            <a:ext cx="2159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630" indent="-21463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企业注册认证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3757930" y="5403850"/>
            <a:ext cx="21075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630" indent="-21463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项目提交申报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278245" y="5403850"/>
            <a:ext cx="24371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630" indent="-21463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区市级审核通过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8671560" y="5403850"/>
            <a:ext cx="22752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630" indent="-21463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申报材料归档</a:t>
            </a:r>
          </a:p>
        </p:txBody>
      </p:sp>
      <p:sp>
        <p:nvSpPr>
          <p:cNvPr id="10" name="矩形 9"/>
          <p:cNvSpPr/>
          <p:nvPr/>
        </p:nvSpPr>
        <p:spPr>
          <a:xfrm>
            <a:off x="3988057" y="4584565"/>
            <a:ext cx="3192780" cy="673735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  <a:scene3d>
              <a:camera prst="orthographicFront"/>
              <a:lightRig rig="threePt" dir="t"/>
            </a:scene3d>
          </a:bodyPr>
          <a:lstStyle/>
          <a:p>
            <a:pPr algn="r" defTabSz="685800">
              <a:defRPr/>
            </a:pPr>
            <a:r>
              <a:rPr lang="zh-CN" altLang="en-US" sz="405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功能操作介绍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145" y="979805"/>
            <a:ext cx="9855200" cy="3531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946381" y="334169"/>
            <a:ext cx="4279925" cy="39116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68580" tIns="34290" rIns="68580" bIns="34290" anchor="t" anchorCtr="0">
            <a:spAutoFit/>
          </a:bodyPr>
          <a:lstStyle/>
          <a:p>
            <a:pPr defTabSz="685800">
              <a:defRPr/>
            </a:pPr>
            <a:r>
              <a:rPr lang="zh-CN" altLang="en-US" sz="21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第一步：企业注册</a:t>
            </a:r>
            <a:endParaRPr lang="en-US" altLang="zh-CN" sz="21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46381" y="770890"/>
            <a:ext cx="7305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charset="0"/>
              <a:buChar char=""/>
            </a:pPr>
            <a:r>
              <a:rPr kumimoji="1" lang="zh-CN" altLang="en-US" sz="2400" dirty="0"/>
              <a:t>打开地址：http://144.123.186.150:9090/auth/home</a:t>
            </a:r>
          </a:p>
          <a:p>
            <a:pPr marL="285750" indent="-285750" algn="l">
              <a:buFont typeface="Wingdings" panose="05000000000000000000" charset="0"/>
              <a:buChar char=""/>
            </a:pPr>
            <a:r>
              <a:rPr kumimoji="1" lang="zh-CN" altLang="en-US" sz="2400" dirty="0" smtClean="0"/>
              <a:t>企业</a:t>
            </a:r>
            <a:r>
              <a:rPr kumimoji="1" lang="zh-CN" altLang="en-US" sz="2400" dirty="0"/>
              <a:t>注册，填写</a:t>
            </a:r>
            <a:r>
              <a:rPr kumimoji="1" lang="zh-CN" altLang="en-US" sz="2400" dirty="0">
                <a:solidFill>
                  <a:srgbClr val="FF0000"/>
                </a:solidFill>
              </a:rPr>
              <a:t>企业信息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20" y="1524000"/>
            <a:ext cx="9171612" cy="4768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946381" y="334169"/>
            <a:ext cx="4279925" cy="39116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68580" tIns="34290" rIns="68580" bIns="34290" anchor="t" anchorCtr="0">
            <a:spAutoFit/>
          </a:bodyPr>
          <a:lstStyle/>
          <a:p>
            <a:pPr defTabSz="685800">
              <a:defRPr/>
            </a:pPr>
            <a:r>
              <a:rPr lang="zh-CN" altLang="en-US" sz="21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第一步：企业注册</a:t>
            </a:r>
            <a:endParaRPr lang="en-US" altLang="zh-CN" sz="21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46381" y="820420"/>
            <a:ext cx="902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/>
              <a:t>企业注册，设置企业账号。「管理员手机号」作为企业登录账号。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84" y="1283732"/>
            <a:ext cx="9586451" cy="4959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946381" y="334169"/>
            <a:ext cx="4279925" cy="39116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68580" tIns="34290" rIns="68580" bIns="34290" anchor="t" anchorCtr="0">
            <a:spAutoFit/>
          </a:bodyPr>
          <a:lstStyle/>
          <a:p>
            <a:pPr defTabSz="685800">
              <a:defRPr/>
            </a:pPr>
            <a:r>
              <a:rPr lang="zh-CN" altLang="en-US" sz="21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第一步：企业注册</a:t>
            </a:r>
            <a:endParaRPr lang="en-US" altLang="zh-CN" sz="21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46381" y="820420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/>
              <a:t>企业注册成功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5" y="1283732"/>
            <a:ext cx="10048568" cy="49646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946381" y="334169"/>
            <a:ext cx="4279925" cy="39116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68580" tIns="34290" rIns="68580" bIns="34290" anchor="t" anchorCtr="0">
            <a:spAutoFit/>
          </a:bodyPr>
          <a:lstStyle/>
          <a:p>
            <a:pPr defTabSz="685800">
              <a:defRPr/>
            </a:pPr>
            <a:r>
              <a:rPr lang="zh-CN" altLang="en-US" sz="21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第二步：企业认证</a:t>
            </a:r>
            <a:endParaRPr lang="en-US" altLang="zh-CN" sz="21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46381" y="725170"/>
            <a:ext cx="893445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/>
              <a:t>使用企业注册时填写的「管理员手机号」登录，在“企业认证”模块</a:t>
            </a:r>
          </a:p>
          <a:p>
            <a:r>
              <a:rPr kumimoji="1" lang="zh-CN" altLang="en-US" sz="2400" dirty="0"/>
              <a:t>填写认证信息并提交系统管理员审核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71547"/>
            <a:ext cx="5791200" cy="46637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55115"/>
            <a:ext cx="5902037" cy="4658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946150" y="334010"/>
            <a:ext cx="5257165" cy="39116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68580" tIns="34290" rIns="68580" bIns="34290" anchor="t" anchorCtr="0">
            <a:spAutoFit/>
          </a:bodyPr>
          <a:lstStyle/>
          <a:p>
            <a:pPr defTabSz="685800">
              <a:defRPr/>
            </a:pPr>
            <a:r>
              <a:rPr lang="zh-CN" altLang="en-US" sz="21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第三步：由系统管理员完成企业审核</a:t>
            </a:r>
            <a:endParaRPr lang="en-US" altLang="zh-CN" sz="21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46381" y="820420"/>
            <a:ext cx="81724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/>
              <a:t>系统管理员登录，在“企业管理</a:t>
            </a:r>
            <a:r>
              <a:rPr kumimoji="1" lang="en-US" altLang="zh-CN" sz="2400" dirty="0"/>
              <a:t>-</a:t>
            </a:r>
            <a:r>
              <a:rPr kumimoji="1" lang="zh-CN" altLang="en-US" sz="2400" dirty="0"/>
              <a:t>企业认证”模块进行企业审核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05" y="1280795"/>
            <a:ext cx="9419590" cy="4897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946381" y="334169"/>
            <a:ext cx="4279925" cy="39116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68580" tIns="34290" rIns="68580" bIns="34290" anchor="t" anchorCtr="0">
            <a:spAutoFit/>
          </a:bodyPr>
          <a:lstStyle/>
          <a:p>
            <a:pPr defTabSz="685800">
              <a:defRPr/>
            </a:pPr>
            <a:r>
              <a:rPr lang="zh-CN" altLang="en-US" sz="21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第四步：企业创建项目</a:t>
            </a:r>
            <a:endParaRPr lang="en-US" altLang="zh-CN" sz="21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3596" y="725170"/>
            <a:ext cx="107981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  企业</a:t>
            </a:r>
            <a:r>
              <a:rPr kumimoji="1" lang="zh-CN" altLang="en-US" sz="2400" dirty="0"/>
              <a:t>认证审核通过后，企业登录系统，在“企业管理</a:t>
            </a:r>
            <a:r>
              <a:rPr kumimoji="1" lang="en-US" altLang="zh-CN" sz="2400" dirty="0"/>
              <a:t>-</a:t>
            </a:r>
            <a:r>
              <a:rPr kumimoji="1" lang="zh-CN" altLang="en-US" sz="2400" dirty="0"/>
              <a:t>项目管理”模块创建项目，</a:t>
            </a:r>
          </a:p>
          <a:p>
            <a:r>
              <a:rPr kumimoji="1" lang="zh-CN" altLang="en-US" sz="2400" dirty="0"/>
              <a:t>「项目经办人手机号」作为项目登录账号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65" y="1560448"/>
            <a:ext cx="10107561" cy="4692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946381" y="334169"/>
            <a:ext cx="4279925" cy="39116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68580" tIns="34290" rIns="68580" bIns="34290" anchor="t" anchorCtr="0">
            <a:spAutoFit/>
          </a:bodyPr>
          <a:lstStyle/>
          <a:p>
            <a:pPr defTabSz="685800">
              <a:defRPr/>
            </a:pPr>
            <a:r>
              <a:rPr lang="zh-CN" altLang="en-US" sz="21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第五步：项目提交申报资料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878686" y="725170"/>
            <a:ext cx="90220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/>
              <a:t>使用第四步中企业创建项目时填写的「项目经办人手机号」登录，</a:t>
            </a:r>
          </a:p>
          <a:p>
            <a:r>
              <a:rPr kumimoji="1" lang="zh-CN" altLang="en-US" sz="2400" dirty="0"/>
              <a:t>在“首次申报”模块填写申报资料并提交至企业审核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895" y="1555115"/>
            <a:ext cx="8838647" cy="461954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6720" y="1633220"/>
            <a:ext cx="230378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申报材料包括：</a:t>
            </a:r>
          </a:p>
          <a:p>
            <a:r>
              <a:rPr kumimoji="1" lang="zh-CN" altLang="en-US" sz="2400" dirty="0"/>
              <a:t>1.工程信息</a:t>
            </a:r>
          </a:p>
          <a:p>
            <a:r>
              <a:rPr kumimoji="1" lang="zh-CN" altLang="en-US" sz="2400" dirty="0"/>
              <a:t>2.项目人员管理</a:t>
            </a:r>
          </a:p>
          <a:p>
            <a:r>
              <a:rPr kumimoji="1" lang="zh-CN" altLang="en-US" sz="2400" dirty="0"/>
              <a:t>3.视频监控管理</a:t>
            </a:r>
          </a:p>
          <a:p>
            <a:r>
              <a:rPr kumimoji="1" lang="zh-CN" altLang="en-US" sz="2400" dirty="0"/>
              <a:t>4.危大工程监管</a:t>
            </a:r>
          </a:p>
          <a:p>
            <a:r>
              <a:rPr kumimoji="1" lang="zh-CN" altLang="en-US" sz="2400" dirty="0"/>
              <a:t>5.现场物料管理</a:t>
            </a:r>
          </a:p>
          <a:p>
            <a:r>
              <a:rPr kumimoji="1" lang="zh-CN" altLang="en-US" sz="2400" dirty="0"/>
              <a:t>6.绿色施工管理</a:t>
            </a:r>
          </a:p>
          <a:p>
            <a:r>
              <a:rPr kumimoji="1" lang="zh-CN" altLang="en-US" sz="2400" dirty="0"/>
              <a:t>7.安全隐患排查</a:t>
            </a:r>
          </a:p>
          <a:p>
            <a:r>
              <a:rPr kumimoji="1" lang="zh-CN" altLang="en-US" sz="2400" dirty="0"/>
              <a:t>8.推广项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946381" y="334169"/>
            <a:ext cx="4279925" cy="39116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68580" tIns="34290" rIns="68580" bIns="34290" anchor="t" anchorCtr="0">
            <a:spAutoFit/>
          </a:bodyPr>
          <a:lstStyle/>
          <a:p>
            <a:pPr defTabSz="685800">
              <a:defRPr/>
            </a:pPr>
            <a:r>
              <a:rPr lang="zh-CN" altLang="en-US" sz="21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第六步：企业选择项目上报</a:t>
            </a:r>
            <a:endParaRPr lang="en-US" altLang="zh-CN" sz="21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46150" y="914400"/>
            <a:ext cx="84093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企业登录后，在“申报台账”模块选择项目上报至区</a:t>
            </a:r>
            <a:r>
              <a:rPr kumimoji="1" lang="en-US" altLang="zh-CN" sz="2400" dirty="0"/>
              <a:t>/</a:t>
            </a:r>
            <a:r>
              <a:rPr kumimoji="1" lang="zh-CN" altLang="en-US" sz="2400" dirty="0"/>
              <a:t>县级审核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91" y="1374775"/>
            <a:ext cx="10003626" cy="4729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5529580" y="326390"/>
            <a:ext cx="1775788" cy="6223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68580" tIns="34290" rIns="68580" bIns="34290" anchor="t" anchorCtr="0">
            <a:spAutoFit/>
          </a:bodyPr>
          <a:lstStyle/>
          <a:p>
            <a:pPr defTabSz="685800">
              <a:defRPr/>
            </a:pPr>
            <a:r>
              <a:rPr lang="zh-CN" altLang="en-US" sz="36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前 </a:t>
            </a:r>
            <a:r>
              <a:rPr lang="en-US" altLang="zh-CN" sz="36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36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言</a:t>
            </a:r>
            <a:endParaRPr lang="zh-CN" altLang="en-US" sz="36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8165" y="1090930"/>
            <a:ext cx="1150239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       </a:t>
            </a:r>
            <a:r>
              <a:rPr kumimoji="1" lang="zh-CN" altLang="en-US" sz="3200" dirty="0" smtClean="0"/>
              <a:t>依据</a:t>
            </a:r>
            <a:r>
              <a:rPr kumimoji="1" lang="en-US" altLang="zh-CN" sz="3200" dirty="0"/>
              <a:t>《</a:t>
            </a:r>
            <a:r>
              <a:rPr kumimoji="1" lang="zh-CN" altLang="zh-CN" sz="3200" b="1" dirty="0"/>
              <a:t>山东省智慧工地建设实施管理</a:t>
            </a:r>
            <a:r>
              <a:rPr kumimoji="1" lang="zh-CN" altLang="zh-CN" sz="3200" b="1" dirty="0"/>
              <a:t>办法</a:t>
            </a:r>
            <a:r>
              <a:rPr kumimoji="1" lang="en-US" altLang="zh-CN" sz="3200" dirty="0" smtClean="0"/>
              <a:t>》</a:t>
            </a:r>
          </a:p>
          <a:p>
            <a:endParaRPr kumimoji="1" lang="zh-CN" altLang="zh-CN" sz="2400" dirty="0"/>
          </a:p>
          <a:p>
            <a:r>
              <a:rPr kumimoji="1" lang="zh-CN" altLang="en-US" sz="2400" dirty="0" smtClean="0"/>
              <a:t>一</a:t>
            </a:r>
            <a:r>
              <a:rPr kumimoji="1" lang="zh-CN" altLang="en-US" sz="2400" dirty="0"/>
              <a:t>、申报培育的建设项目必须符合基本建设</a:t>
            </a:r>
            <a:r>
              <a:rPr kumimoji="1" lang="zh-CN" altLang="en-US" sz="2400" dirty="0" smtClean="0"/>
              <a:t>程序。</a:t>
            </a:r>
            <a:endParaRPr kumimoji="1" lang="zh-CN" altLang="en-US" sz="2400" dirty="0"/>
          </a:p>
          <a:p>
            <a:pPr algn="l" fontAlgn="auto">
              <a:lnSpc>
                <a:spcPct val="150000"/>
              </a:lnSpc>
            </a:pPr>
            <a:r>
              <a:rPr kumimoji="1" lang="zh-CN" altLang="en-US" sz="2400" dirty="0"/>
              <a:t>二、申请</a:t>
            </a:r>
            <a:r>
              <a:rPr kumimoji="1" lang="zh-CN" altLang="en-US" sz="2400" dirty="0" smtClean="0"/>
              <a:t>培育</a:t>
            </a:r>
            <a:r>
              <a:rPr kumimoji="1" lang="zh-CN" altLang="en-US" sz="2400" dirty="0" smtClean="0"/>
              <a:t>智慧工地 </a:t>
            </a:r>
            <a:r>
              <a:rPr kumimoji="1" lang="zh-CN" altLang="en-US" sz="2400" dirty="0" smtClean="0"/>
              <a:t>项目</a:t>
            </a:r>
            <a:r>
              <a:rPr kumimoji="1" lang="zh-CN" altLang="en-US" sz="2400" dirty="0"/>
              <a:t>应符合以下条件：</a:t>
            </a:r>
          </a:p>
          <a:p>
            <a:pPr algn="l" fontAlgn="auto">
              <a:lnSpc>
                <a:spcPct val="150000"/>
              </a:lnSpc>
            </a:pPr>
            <a:r>
              <a:rPr kumimoji="1" lang="zh-CN" altLang="en-US" sz="2400" dirty="0"/>
              <a:t>（一）建立覆盖相关方的智慧工地管理体系和制度；</a:t>
            </a:r>
          </a:p>
          <a:p>
            <a:pPr algn="l" fontAlgn="auto">
              <a:lnSpc>
                <a:spcPct val="150000"/>
              </a:lnSpc>
            </a:pPr>
            <a:r>
              <a:rPr kumimoji="1" lang="zh-CN" altLang="en-US" sz="2400" dirty="0"/>
              <a:t>（二）编制智慧工地建设方案，目标明确，内容完整；</a:t>
            </a:r>
          </a:p>
          <a:p>
            <a:pPr algn="l" fontAlgn="auto">
              <a:lnSpc>
                <a:spcPct val="150000"/>
              </a:lnSpc>
            </a:pPr>
            <a:r>
              <a:rPr kumimoji="1" lang="zh-CN" altLang="en-US" sz="2400" dirty="0"/>
              <a:t>（三）智慧工地建设内容应进行专项交底和业务培训；</a:t>
            </a:r>
          </a:p>
          <a:p>
            <a:pPr algn="l" fontAlgn="auto">
              <a:lnSpc>
                <a:spcPct val="150000"/>
              </a:lnSpc>
            </a:pPr>
            <a:r>
              <a:rPr kumimoji="1" lang="zh-CN" altLang="en-US" sz="2400" dirty="0"/>
              <a:t>（四</a:t>
            </a:r>
            <a:r>
              <a:rPr kumimoji="1" lang="zh-CN" altLang="en-US" sz="2400" dirty="0" smtClean="0"/>
              <a:t>）采用</a:t>
            </a:r>
            <a:r>
              <a:rPr kumimoji="1" lang="zh-CN" altLang="en-US" sz="2400" dirty="0"/>
              <a:t>的软件、设备、工具、技术应符合</a:t>
            </a:r>
            <a:r>
              <a:rPr kumimoji="1" lang="zh-CN" altLang="en-US" sz="2400" dirty="0" smtClean="0"/>
              <a:t>山东省智慧</a:t>
            </a:r>
            <a:r>
              <a:rPr kumimoji="1" lang="zh-CN" altLang="en-US" sz="2400" dirty="0"/>
              <a:t>工地建设评价</a:t>
            </a:r>
            <a:r>
              <a:rPr kumimoji="1" lang="zh-CN" altLang="en-US" sz="2400" dirty="0" smtClean="0"/>
              <a:t>标准相关要求</a:t>
            </a:r>
            <a:r>
              <a:rPr kumimoji="1" lang="zh-CN" altLang="en-US" sz="2400" dirty="0"/>
              <a:t>；</a:t>
            </a:r>
          </a:p>
          <a:p>
            <a:pPr algn="l" fontAlgn="auto">
              <a:lnSpc>
                <a:spcPct val="150000"/>
              </a:lnSpc>
            </a:pPr>
            <a:r>
              <a:rPr kumimoji="1" lang="zh-CN" altLang="en-US" sz="2400" dirty="0"/>
              <a:t>（五）智慧工地数据应有效采集、可靠存储、可追溯，满足施工现场标准化管理需求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946381" y="334169"/>
            <a:ext cx="4279925" cy="39116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68580" tIns="34290" rIns="68580" bIns="34290" anchor="t" anchorCtr="0">
            <a:spAutoFit/>
          </a:bodyPr>
          <a:lstStyle/>
          <a:p>
            <a:pPr defTabSz="685800">
              <a:defRPr/>
            </a:pPr>
            <a:r>
              <a:rPr lang="zh-CN" altLang="en-US" sz="21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第七步：区</a:t>
            </a:r>
            <a:r>
              <a:rPr lang="en-US" altLang="zh-CN" sz="21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21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县级审核上报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" y="1558925"/>
            <a:ext cx="9940925" cy="47275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46381" y="728980"/>
            <a:ext cx="965898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400" dirty="0"/>
              <a:t>区</a:t>
            </a:r>
            <a:r>
              <a:rPr kumimoji="1" lang="en-US" altLang="zh-CN" sz="2400" dirty="0"/>
              <a:t>/</a:t>
            </a:r>
            <a:r>
              <a:rPr kumimoji="1" lang="zh-CN" altLang="en-US" sz="2400" dirty="0"/>
              <a:t>县级登录后，在“申报台账”模块选择项目审核，并在收到申报材料后</a:t>
            </a:r>
          </a:p>
          <a:p>
            <a:pPr algn="l"/>
            <a:r>
              <a:rPr kumimoji="1" lang="zh-CN" altLang="en-US" sz="2400" b="1" dirty="0"/>
              <a:t>15个工作日内</a:t>
            </a:r>
            <a:r>
              <a:rPr kumimoji="1" lang="zh-CN" altLang="en-US" sz="2400" dirty="0"/>
              <a:t>完成审核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946381" y="334169"/>
            <a:ext cx="4279925" cy="39116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68580" tIns="34290" rIns="68580" bIns="34290" anchor="t" anchorCtr="0">
            <a:spAutoFit/>
          </a:bodyPr>
          <a:lstStyle/>
          <a:p>
            <a:pPr defTabSz="685800">
              <a:defRPr/>
            </a:pPr>
            <a:r>
              <a:rPr lang="zh-CN" altLang="en-US" sz="21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第七步：区</a:t>
            </a:r>
            <a:r>
              <a:rPr lang="en-US" altLang="zh-CN" sz="21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21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县级审核</a:t>
            </a:r>
            <a:endParaRPr lang="en-US" altLang="zh-CN" sz="21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46381" y="914400"/>
            <a:ext cx="99637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/>
              <a:t>区</a:t>
            </a:r>
            <a:r>
              <a:rPr kumimoji="1" lang="en-US" altLang="zh-CN" sz="2400" dirty="0"/>
              <a:t>/</a:t>
            </a:r>
            <a:r>
              <a:rPr kumimoji="1" lang="zh-CN" altLang="en-US" sz="2400" dirty="0"/>
              <a:t>县级登录后，在“申报台账”模块选择项目审核，审核通过，上报至市级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15" y="1471930"/>
            <a:ext cx="9724103" cy="4702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946381" y="334169"/>
            <a:ext cx="4279925" cy="39116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68580" tIns="34290" rIns="68580" bIns="34290" anchor="t" anchorCtr="0">
            <a:spAutoFit/>
          </a:bodyPr>
          <a:lstStyle/>
          <a:p>
            <a:pPr defTabSz="685800">
              <a:defRPr/>
            </a:pPr>
            <a:r>
              <a:rPr lang="zh-CN" altLang="en-US" sz="21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第八步：市级审核归档</a:t>
            </a:r>
            <a:endParaRPr lang="en-US" altLang="zh-CN" sz="21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16586" y="899795"/>
            <a:ext cx="61912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400" dirty="0">
                <a:sym typeface="+mn-ea"/>
              </a:rPr>
              <a:t>市级登录后，在“申报台账”模块选择项目审核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471295"/>
            <a:ext cx="9969910" cy="46836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946381" y="334169"/>
            <a:ext cx="4279925" cy="39116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68580" tIns="34290" rIns="68580" bIns="34290" anchor="t" anchorCtr="0">
            <a:spAutoFit/>
          </a:bodyPr>
          <a:lstStyle/>
          <a:p>
            <a:pPr defTabSz="685800">
              <a:defRPr/>
            </a:pPr>
            <a:r>
              <a:rPr lang="zh-CN" altLang="en-US" sz="21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第八步：市级审核归档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46381" y="914400"/>
            <a:ext cx="1045845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400" dirty="0"/>
              <a:t>市级登录后，在“申报台账”模块选择项目审核，并在</a:t>
            </a:r>
            <a:r>
              <a:rPr kumimoji="1" lang="zh-CN" altLang="en-US" sz="2400" dirty="0">
                <a:sym typeface="+mn-ea"/>
              </a:rPr>
              <a:t>在县（市、区）主管部门</a:t>
            </a:r>
          </a:p>
          <a:p>
            <a:pPr algn="l"/>
            <a:r>
              <a:rPr kumimoji="1" lang="zh-CN" altLang="en-US" sz="2400" dirty="0">
                <a:sym typeface="+mn-ea"/>
              </a:rPr>
              <a:t>审核意见后</a:t>
            </a:r>
            <a:r>
              <a:rPr kumimoji="1" lang="zh-CN" altLang="en-US" sz="2400" b="1" dirty="0">
                <a:solidFill>
                  <a:srgbClr val="FF0000"/>
                </a:solidFill>
                <a:sym typeface="+mn-ea"/>
              </a:rPr>
              <a:t>5个工作日内</a:t>
            </a:r>
            <a:r>
              <a:rPr kumimoji="1" lang="zh-CN" altLang="en-US" sz="2400" dirty="0">
                <a:sym typeface="+mn-ea"/>
              </a:rPr>
              <a:t>，将符合条件的智慧工地建设项目列为评价对象。</a:t>
            </a:r>
            <a:r>
              <a:rPr kumimoji="1" lang="zh-CN" altLang="en-US" sz="2400" dirty="0"/>
              <a:t>审</a:t>
            </a:r>
          </a:p>
          <a:p>
            <a:pPr algn="l"/>
            <a:r>
              <a:rPr kumimoji="1" lang="zh-CN" altLang="en-US" sz="2400" dirty="0"/>
              <a:t>核通过，材料归档。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15" y="2113280"/>
            <a:ext cx="8858885" cy="4130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946381" y="334169"/>
            <a:ext cx="4279925" cy="39116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68580" tIns="34290" rIns="68580" bIns="34290" anchor="t" anchorCtr="0">
            <a:spAutoFit/>
          </a:bodyPr>
          <a:lstStyle/>
          <a:p>
            <a:pPr defTabSz="685800">
              <a:defRPr/>
            </a:pPr>
            <a:r>
              <a:rPr lang="zh-CN" altLang="en-US" sz="21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第九步：查看申报材料</a:t>
            </a:r>
            <a:endParaRPr lang="en-US" altLang="zh-CN" sz="21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40139" y="837507"/>
            <a:ext cx="77152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/>
              <a:t>系统管理员、</a:t>
            </a:r>
            <a:r>
              <a:rPr kumimoji="1" lang="zh-CN" altLang="en-US" sz="2400" dirty="0" smtClean="0"/>
              <a:t>省厅管理员</a:t>
            </a:r>
            <a:r>
              <a:rPr kumimoji="1" lang="zh-CN" altLang="en-US" sz="2400" dirty="0"/>
              <a:t>在“申报台账”模块查看申报台账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9" y="1466850"/>
            <a:ext cx="9881419" cy="46979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955906" y="346869"/>
            <a:ext cx="4279925" cy="39116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68580" tIns="34290" rIns="68580" bIns="34290" anchor="t" anchorCtr="0">
            <a:spAutoFit/>
          </a:bodyPr>
          <a:lstStyle/>
          <a:p>
            <a:pPr defTabSz="685800">
              <a:defRPr/>
            </a:pPr>
            <a:r>
              <a:rPr lang="zh-CN" altLang="en-US" sz="21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第九步：查看申报统计分析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565564" y="823537"/>
            <a:ext cx="90868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/>
              <a:t>系统管理员、省级管理员在“系统管理</a:t>
            </a:r>
            <a:r>
              <a:rPr kumimoji="1" lang="en-US" altLang="zh-CN" sz="2400" dirty="0"/>
              <a:t>-</a:t>
            </a:r>
            <a:r>
              <a:rPr kumimoji="1" lang="zh-CN" altLang="en-US" sz="2400" dirty="0"/>
              <a:t>统计报表”模块查看统计报表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5" y="1283912"/>
            <a:ext cx="9537290" cy="47847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946381" y="334169"/>
            <a:ext cx="4279925" cy="39116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68580" tIns="34290" rIns="68580" bIns="34290" anchor="t" anchorCtr="0">
            <a:spAutoFit/>
          </a:bodyPr>
          <a:lstStyle/>
          <a:p>
            <a:pPr defTabSz="685800">
              <a:defRPr/>
            </a:pPr>
            <a:r>
              <a:rPr lang="zh-CN" altLang="en-US" sz="21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第九步：查看申报统计分析</a:t>
            </a:r>
            <a:endParaRPr lang="en-US" altLang="zh-CN" sz="21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55964" y="845127"/>
            <a:ext cx="90868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400" dirty="0">
                <a:sym typeface="+mn-ea"/>
              </a:rPr>
              <a:t>系统管理员、</a:t>
            </a:r>
            <a:r>
              <a:rPr kumimoji="1" lang="zh-CN" altLang="en-US" sz="2400" dirty="0" smtClean="0">
                <a:sym typeface="+mn-ea"/>
              </a:rPr>
              <a:t>省厅管理员</a:t>
            </a:r>
            <a:r>
              <a:rPr kumimoji="1" lang="zh-CN" altLang="en-US" sz="2400" dirty="0">
                <a:sym typeface="+mn-ea"/>
              </a:rPr>
              <a:t>在“系统管理</a:t>
            </a:r>
            <a:r>
              <a:rPr kumimoji="1" lang="en-US" altLang="zh-CN" sz="2400" dirty="0">
                <a:sym typeface="+mn-ea"/>
              </a:rPr>
              <a:t>-</a:t>
            </a:r>
            <a:r>
              <a:rPr kumimoji="1" lang="zh-CN" altLang="en-US" sz="2400" dirty="0">
                <a:sym typeface="+mn-ea"/>
              </a:rPr>
              <a:t>统计报表”模块查看统计报表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07" y="1317523"/>
            <a:ext cx="10009238" cy="49849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47549" y="2875857"/>
            <a:ext cx="32079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7200" b="1" dirty="0" smtClean="0">
                <a:sym typeface="+mn-ea"/>
              </a:rPr>
              <a:t>谢 谢</a:t>
            </a:r>
            <a:r>
              <a:rPr kumimoji="1" lang="zh-CN" altLang="en-US" sz="7200" b="1" dirty="0">
                <a:sym typeface="+mn-ea"/>
              </a:rPr>
              <a:t>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5529580" y="326390"/>
            <a:ext cx="1258570" cy="6223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68580" tIns="34290" rIns="68580" bIns="34290" anchor="t" anchorCtr="0">
            <a:spAutoFit/>
          </a:bodyPr>
          <a:lstStyle/>
          <a:p>
            <a:pPr defTabSz="685800">
              <a:defRPr/>
            </a:pPr>
            <a:r>
              <a:rPr lang="zh-CN" altLang="en-US" sz="3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前</a:t>
            </a:r>
            <a:r>
              <a:rPr lang="en-US" altLang="zh-CN" sz="3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36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言</a:t>
            </a:r>
            <a:endParaRPr lang="zh-CN" altLang="en-US" sz="36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8165" y="1090930"/>
            <a:ext cx="115023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kumimoji="1" lang="zh-CN" altLang="en-US" sz="2400" dirty="0">
                <a:sym typeface="+mn-ea"/>
              </a:rPr>
              <a:t>三、有下列情况之一的工程项目，</a:t>
            </a:r>
            <a:r>
              <a:rPr kumimoji="1" lang="zh-CN" altLang="en-US" sz="2400" b="1" dirty="0">
                <a:sym typeface="+mn-ea"/>
              </a:rPr>
              <a:t>不得</a:t>
            </a:r>
            <a:r>
              <a:rPr kumimoji="1" lang="zh-CN" altLang="en-US" sz="2400" dirty="0">
                <a:sym typeface="+mn-ea"/>
              </a:rPr>
              <a:t>进行智慧工地建设培育：</a:t>
            </a:r>
            <a:endParaRPr kumimoji="1" lang="zh-CN" altLang="en-US" sz="2400" dirty="0"/>
          </a:p>
          <a:p>
            <a:pPr algn="l" fontAlgn="auto">
              <a:lnSpc>
                <a:spcPct val="150000"/>
              </a:lnSpc>
            </a:pPr>
            <a:r>
              <a:rPr kumimoji="1" lang="zh-CN" altLang="en-US" sz="2400" dirty="0">
                <a:sym typeface="+mn-ea"/>
              </a:rPr>
              <a:t>（一）智慧工地数据采集与项目实际情况严重不符、弄虚作假的；</a:t>
            </a:r>
            <a:endParaRPr kumimoji="1" lang="zh-CN" altLang="en-US" sz="2400" dirty="0"/>
          </a:p>
          <a:p>
            <a:pPr algn="l" fontAlgn="auto">
              <a:lnSpc>
                <a:spcPct val="150000"/>
              </a:lnSpc>
            </a:pPr>
            <a:r>
              <a:rPr kumimoji="1" lang="zh-CN" altLang="en-US" sz="2400" dirty="0">
                <a:sym typeface="+mn-ea"/>
              </a:rPr>
              <a:t>（二）智慧工地实施效果不佳，行业主管部门予以安全、质量等方面行政处罚的；</a:t>
            </a:r>
            <a:endParaRPr kumimoji="1" lang="zh-CN" altLang="en-US" sz="2400" dirty="0"/>
          </a:p>
          <a:p>
            <a:pPr algn="l" fontAlgn="auto">
              <a:lnSpc>
                <a:spcPct val="150000"/>
              </a:lnSpc>
            </a:pPr>
            <a:r>
              <a:rPr kumimoji="1" lang="zh-CN" altLang="en-US" sz="2400" dirty="0">
                <a:sym typeface="+mn-ea"/>
              </a:rPr>
              <a:t>（三</a:t>
            </a:r>
            <a:r>
              <a:rPr kumimoji="1" lang="zh-CN" altLang="en-US" sz="2400" dirty="0" smtClean="0">
                <a:sym typeface="+mn-ea"/>
              </a:rPr>
              <a:t>）现场</a:t>
            </a:r>
            <a:r>
              <a:rPr kumimoji="1" lang="zh-CN" altLang="en-US" sz="2400" dirty="0">
                <a:sym typeface="+mn-ea"/>
              </a:rPr>
              <a:t>存在重大质量安全隐患、发生工程质量安全责任事故或</a:t>
            </a:r>
            <a:r>
              <a:rPr kumimoji="1" lang="zh-CN" altLang="en-US" sz="2400" dirty="0" smtClean="0">
                <a:sym typeface="+mn-ea"/>
              </a:rPr>
              <a:t>其他不良</a:t>
            </a:r>
            <a:r>
              <a:rPr kumimoji="1" lang="zh-CN" altLang="en-US" sz="2400" dirty="0">
                <a:sym typeface="+mn-ea"/>
              </a:rPr>
              <a:t>事件的。</a:t>
            </a:r>
          </a:p>
          <a:p>
            <a:pPr algn="l" fontAlgn="auto">
              <a:lnSpc>
                <a:spcPct val="150000"/>
              </a:lnSpc>
            </a:pPr>
            <a:r>
              <a:rPr kumimoji="1" lang="zh-CN" altLang="en-US" sz="2400" dirty="0"/>
              <a:t>四、具备相关建筑施工许可手续</a:t>
            </a:r>
            <a:r>
              <a:rPr kumimoji="1" lang="zh-CN" altLang="en-US" sz="2400" dirty="0" smtClean="0"/>
              <a:t>，如</a:t>
            </a:r>
            <a:r>
              <a:rPr kumimoji="1" lang="zh-CN" altLang="en-US" sz="2400" dirty="0"/>
              <a:t>项目能按山东省《智慧工地建设评价标准》进行实施，且工程进度形象为</a:t>
            </a:r>
            <a:r>
              <a:rPr kumimoji="1" lang="zh-CN" altLang="en-US" sz="2400" b="1" dirty="0"/>
              <a:t>主体结构施工阶段</a:t>
            </a:r>
            <a:r>
              <a:rPr kumimoji="1" lang="zh-CN" altLang="en-US" sz="2400" dirty="0"/>
              <a:t>，可由</a:t>
            </a:r>
            <a:r>
              <a:rPr kumimoji="1" lang="zh-CN" altLang="en-US" sz="2400" b="1" dirty="0"/>
              <a:t>工程（施工）总承包单位</a:t>
            </a:r>
            <a:r>
              <a:rPr kumimoji="1" lang="zh-CN" altLang="en-US" sz="2400" dirty="0"/>
              <a:t>向当地住建主管部门提出评价申请。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5529580" y="326390"/>
            <a:ext cx="1258570" cy="6223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68580" tIns="34290" rIns="68580" bIns="34290" anchor="t" anchorCtr="0">
            <a:spAutoFit/>
          </a:bodyPr>
          <a:lstStyle/>
          <a:p>
            <a:pPr defTabSz="685800">
              <a:defRPr/>
            </a:pPr>
            <a:r>
              <a:rPr lang="zh-CN" altLang="en-US" sz="3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前</a:t>
            </a:r>
            <a:r>
              <a:rPr lang="en-US" altLang="zh-CN" sz="3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3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言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58165" y="1444625"/>
            <a:ext cx="1150239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kumimoji="1" lang="zh-CN" altLang="en-US" sz="2400" dirty="0"/>
              <a:t>五</a:t>
            </a:r>
            <a:r>
              <a:rPr kumimoji="1" lang="zh-CN" altLang="en-US" sz="2400" dirty="0" smtClean="0"/>
              <a:t>、</a:t>
            </a:r>
            <a:r>
              <a:rPr kumimoji="1" lang="zh-CN" altLang="en-US" sz="2400" dirty="0"/>
              <a:t>申报评价内容</a:t>
            </a:r>
            <a:r>
              <a:rPr kumimoji="1" lang="zh-CN" altLang="en-US" sz="2400" dirty="0" smtClean="0"/>
              <a:t>。在系统提交</a:t>
            </a:r>
            <a:r>
              <a:rPr kumimoji="1" lang="zh-CN" altLang="en-US" sz="2400" dirty="0"/>
              <a:t>智慧工地应用成果内容电子版PPT（智慧工地应用方案）或者智慧工地建设的实况视频（包含：基础模块及推广项等相关情况介绍，突出智慧工地应用做法成效和经验）；评价项目需提交智慧工地管理系统或平台应用报告，运行时间至少为3个月以上。</a:t>
            </a:r>
          </a:p>
          <a:p>
            <a:pPr algn="l" fontAlgn="auto">
              <a:lnSpc>
                <a:spcPct val="150000"/>
              </a:lnSpc>
            </a:pPr>
            <a:r>
              <a:rPr kumimoji="1" lang="zh-CN" altLang="en-US" sz="2400" dirty="0"/>
              <a:t>六</a:t>
            </a:r>
            <a:r>
              <a:rPr kumimoji="1" lang="zh-CN" altLang="en-US" sz="2400" dirty="0" smtClean="0"/>
              <a:t>、</a:t>
            </a:r>
            <a:r>
              <a:rPr kumimoji="1" lang="zh-CN" altLang="en-US" sz="2400" dirty="0"/>
              <a:t>智慧工地培育和评价</a:t>
            </a:r>
            <a:r>
              <a:rPr kumimoji="1" lang="zh-CN" altLang="en-US" sz="2400" b="1" dirty="0"/>
              <a:t>不限定名额</a:t>
            </a:r>
            <a:r>
              <a:rPr kumimoji="1" lang="zh-CN" altLang="en-US" sz="2400" dirty="0"/>
              <a:t>，二星级及以上等级智慧工地由省住建厅通过官网公示、公告，并颁发证书、奖牌等，三星级智慧工地可作为全省建筑施工安全示范样板工地。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577888" y="2175018"/>
            <a:ext cx="3864812" cy="5573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Rounded Rectangle 3"/>
          <p:cNvSpPr/>
          <p:nvPr/>
        </p:nvSpPr>
        <p:spPr>
          <a:xfrm>
            <a:off x="6930209" y="2175018"/>
            <a:ext cx="647679" cy="557398"/>
          </a:xfrm>
          <a:prstGeom prst="roundRect">
            <a:avLst>
              <a:gd name="adj" fmla="val 6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52400" dist="38100" algn="l" rotWithShape="0">
              <a:prstClr val="black">
                <a:alpha val="17000"/>
              </a:prstClr>
            </a:outerShdw>
          </a:effectLst>
        </p:spPr>
        <p:style>
          <a:lnRef idx="2">
            <a:srgbClr val="FB5101">
              <a:shade val="50000"/>
            </a:srgbClr>
          </a:lnRef>
          <a:fillRef idx="1">
            <a:srgbClr val="FB5101"/>
          </a:fillRef>
          <a:effectRef idx="0">
            <a:srgbClr val="FB5101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en-US">
              <a:cs typeface="字魂59号-创粗黑" panose="00000500000000000000" charset="-122"/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7641819" y="2220492"/>
            <a:ext cx="276529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腾祥伯当行楷简" panose="01010104010101010101" pitchFamily="2" charset="-122"/>
                <a:ea typeface="腾祥伯当行楷简" panose="01010104010101010101" pitchFamily="2" charset="-122"/>
                <a:cs typeface="字魂59号-创粗黑" panose="00000500000000000000" charset="-122"/>
              </a:rPr>
              <a:t>角色功能介绍</a:t>
            </a:r>
          </a:p>
        </p:txBody>
      </p:sp>
      <p:sp>
        <p:nvSpPr>
          <p:cNvPr id="7" name="TextBox 9"/>
          <p:cNvSpPr txBox="1"/>
          <p:nvPr/>
        </p:nvSpPr>
        <p:spPr>
          <a:xfrm>
            <a:off x="6994140" y="2271927"/>
            <a:ext cx="53498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字魂59号-创粗黑" panose="00000500000000000000" charset="-122"/>
              </a:rPr>
              <a:t>01</a:t>
            </a:r>
            <a:endParaRPr 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字魂59号-创粗黑" panose="00000500000000000000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77888" y="2892568"/>
            <a:ext cx="3864812" cy="5573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Rounded Rectangle 3"/>
          <p:cNvSpPr/>
          <p:nvPr/>
        </p:nvSpPr>
        <p:spPr>
          <a:xfrm>
            <a:off x="6930209" y="2892568"/>
            <a:ext cx="647679" cy="557398"/>
          </a:xfrm>
          <a:prstGeom prst="roundRect">
            <a:avLst>
              <a:gd name="adj" fmla="val 6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52400" dist="38100" algn="l" rotWithShape="0">
              <a:prstClr val="black">
                <a:alpha val="17000"/>
              </a:prstClr>
            </a:outerShdw>
          </a:effectLst>
        </p:spPr>
        <p:style>
          <a:lnRef idx="2">
            <a:srgbClr val="FB5101">
              <a:shade val="50000"/>
            </a:srgbClr>
          </a:lnRef>
          <a:fillRef idx="1">
            <a:srgbClr val="FB5101"/>
          </a:fillRef>
          <a:effectRef idx="0">
            <a:srgbClr val="FB5101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en-US">
              <a:cs typeface="字魂59号-创粗黑" panose="00000500000000000000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641819" y="2941217"/>
            <a:ext cx="276529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腾祥伯当行楷简" panose="01010104010101010101" pitchFamily="2" charset="-122"/>
                <a:ea typeface="腾祥伯当行楷简" panose="01010104010101010101" pitchFamily="2" charset="-122"/>
                <a:cs typeface="字魂59号-创粗黑" panose="00000500000000000000" charset="-122"/>
              </a:rPr>
              <a:t>业务流程介绍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94140" y="2989477"/>
            <a:ext cx="53498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字魂59号-创粗黑" panose="00000500000000000000" charset="-122"/>
              </a:rPr>
              <a:t>02</a:t>
            </a:r>
            <a:endParaRPr 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字魂59号-创粗黑" panose="0000050000000000000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577888" y="3610118"/>
            <a:ext cx="3864812" cy="5573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Rounded Rectangle 3"/>
          <p:cNvSpPr/>
          <p:nvPr/>
        </p:nvSpPr>
        <p:spPr>
          <a:xfrm>
            <a:off x="6930209" y="3610118"/>
            <a:ext cx="647679" cy="557398"/>
          </a:xfrm>
          <a:prstGeom prst="roundRect">
            <a:avLst>
              <a:gd name="adj" fmla="val 6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52400" dist="38100" algn="l" rotWithShape="0">
              <a:prstClr val="black">
                <a:alpha val="17000"/>
              </a:prstClr>
            </a:outerShdw>
          </a:effectLst>
        </p:spPr>
        <p:style>
          <a:lnRef idx="2">
            <a:srgbClr val="FB5101">
              <a:shade val="50000"/>
            </a:srgbClr>
          </a:lnRef>
          <a:fillRef idx="1">
            <a:srgbClr val="FB5101"/>
          </a:fillRef>
          <a:effectRef idx="0">
            <a:srgbClr val="FB5101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en-US">
              <a:cs typeface="字魂59号-创粗黑" panose="00000500000000000000" charset="-122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7641819" y="3661307"/>
            <a:ext cx="276529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腾祥伯当行楷简" panose="01010104010101010101" pitchFamily="2" charset="-122"/>
                <a:ea typeface="腾祥伯当行楷简" panose="01010104010101010101" pitchFamily="2" charset="-122"/>
                <a:cs typeface="字魂59号-创粗黑" panose="00000500000000000000" charset="-122"/>
              </a:rPr>
              <a:t>功能</a:t>
            </a:r>
            <a:r>
              <a:rPr lang="zh-CN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腾祥伯当行楷简" panose="01010104010101010101" pitchFamily="2" charset="-122"/>
                <a:ea typeface="腾祥伯当行楷简" panose="01010104010101010101" pitchFamily="2" charset="-122"/>
                <a:cs typeface="字魂59号-创粗黑" panose="00000500000000000000" charset="-122"/>
              </a:rPr>
              <a:t>操作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腾祥伯当行楷简" panose="01010104010101010101" pitchFamily="2" charset="-122"/>
                <a:ea typeface="腾祥伯当行楷简" panose="01010104010101010101" pitchFamily="2" charset="-122"/>
                <a:cs typeface="字魂59号-创粗黑" panose="00000500000000000000" charset="-122"/>
              </a:rPr>
              <a:t>介绍</a:t>
            </a:r>
          </a:p>
        </p:txBody>
      </p:sp>
      <p:sp>
        <p:nvSpPr>
          <p:cNvPr id="13" name="TextBox 9"/>
          <p:cNvSpPr txBox="1"/>
          <p:nvPr/>
        </p:nvSpPr>
        <p:spPr>
          <a:xfrm>
            <a:off x="6994140" y="3707027"/>
            <a:ext cx="53498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字魂59号-创粗黑" panose="00000500000000000000" charset="-122"/>
              </a:rPr>
              <a:t>03</a:t>
            </a:r>
            <a:endParaRPr 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字魂59号-创粗黑" panose="00000500000000000000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1210310"/>
            <a:ext cx="6346190" cy="3973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ldLvl="0" animBg="1"/>
      <p:bldP spid="5" grpId="0"/>
      <p:bldP spid="7" grpId="0"/>
      <p:bldP spid="67" grpId="0" bldLvl="0" animBg="1"/>
      <p:bldP spid="9" grpId="0"/>
      <p:bldP spid="10" grpId="0"/>
      <p:bldP spid="71" grpId="0" bldLvl="0" animBg="1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296921" y="5403562"/>
            <a:ext cx="173491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630" indent="-21463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系统管理员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2289168" y="5403562"/>
            <a:ext cx="173491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630" indent="-21463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企业管理员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139388" y="5403562"/>
            <a:ext cx="173491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630" indent="-21463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区级管理员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9807968" y="5403562"/>
            <a:ext cx="1734918" cy="61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630" indent="-21463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 smtClean="0">
                <a:latin typeface="微软雅黑" panose="020B0503020204020204" charset="-122"/>
                <a:ea typeface="微软雅黑" panose="020B0503020204020204" charset="-122"/>
              </a:rPr>
              <a:t>省厅管理员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81477" y="4599170"/>
            <a:ext cx="3192780" cy="673735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  <a:scene3d>
              <a:camera prst="orthographicFront"/>
              <a:lightRig rig="threePt" dir="t"/>
            </a:scene3d>
          </a:bodyPr>
          <a:lstStyle/>
          <a:p>
            <a:pPr algn="r" defTabSz="685800">
              <a:defRPr/>
            </a:pPr>
            <a:r>
              <a:rPr lang="zh-CN" altLang="en-US" sz="405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角色功能介绍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241316" y="5403557"/>
            <a:ext cx="173491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630" indent="-21463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项目管理员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065191" y="5403557"/>
            <a:ext cx="173491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630" indent="-21463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市级管理员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75" y="788670"/>
            <a:ext cx="10338435" cy="3679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946381" y="334169"/>
            <a:ext cx="4279925" cy="39116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68580" tIns="34290" rIns="68580" bIns="34290" anchor="t" anchorCtr="0">
            <a:spAutoFit/>
          </a:bodyPr>
          <a:lstStyle/>
          <a:p>
            <a:pPr defTabSz="685800">
              <a:defRPr/>
            </a:pPr>
            <a:r>
              <a:rPr lang="zh-CN" altLang="en-US" sz="21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角色功能介绍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4815" y="768350"/>
            <a:ext cx="11545570" cy="5228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946381" y="334169"/>
            <a:ext cx="4279925" cy="39116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68580" tIns="34290" rIns="68580" bIns="34290" anchor="t" anchorCtr="0">
            <a:spAutoFit/>
          </a:bodyPr>
          <a:lstStyle/>
          <a:p>
            <a:pPr defTabSz="685800">
              <a:defRPr/>
            </a:pPr>
            <a:r>
              <a:rPr lang="zh-CN" altLang="en-US" sz="21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角色功能介绍</a:t>
            </a:r>
            <a:endParaRPr lang="en-US" altLang="zh-CN" sz="21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75" y="813435"/>
            <a:ext cx="11125200" cy="5382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09367" y="4787765"/>
            <a:ext cx="3192780" cy="673735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  <a:scene3d>
              <a:camera prst="orthographicFront"/>
              <a:lightRig rig="threePt" dir="t"/>
            </a:scene3d>
          </a:bodyPr>
          <a:lstStyle/>
          <a:p>
            <a:pPr algn="r" defTabSz="685800">
              <a:defRPr/>
            </a:pPr>
            <a:r>
              <a:rPr lang="zh-CN" altLang="en-US" sz="4050" b="1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业务流程介绍</a:t>
            </a:r>
            <a:endParaRPr lang="zh-CN" altLang="en-US" sz="405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956945"/>
            <a:ext cx="10839450" cy="3777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KSO_WPP_MARK_KEY" val="f8d9fd57-7f0e-4af3-8479-457e3494314c"/>
  <p:tag name="COMMONDATA" val="eyJoZGlkIjoiOGZhYjk5YjA1MzdmOTQyNDUzY2ZiMDIxOGUyYmJhNmI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350,&quot;width&quot;:1668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257,&quot;width&quot;:999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420,&quot;width&quot;:16385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5AAB"/>
      </a:accent1>
      <a:accent2>
        <a:srgbClr val="527EA7"/>
      </a:accent2>
      <a:accent3>
        <a:srgbClr val="00499A"/>
      </a:accent3>
      <a:accent4>
        <a:srgbClr val="E95708"/>
      </a:accent4>
      <a:accent5>
        <a:srgbClr val="F68549"/>
      </a:accent5>
      <a:accent6>
        <a:srgbClr val="23507A"/>
      </a:accent6>
      <a:hlink>
        <a:srgbClr val="005AAB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0</TotalTime>
  <Words>948</Words>
  <Application>Microsoft Office PowerPoint</Application>
  <PresentationFormat>宽屏</PresentationFormat>
  <Paragraphs>109</Paragraphs>
  <Slides>27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等线</vt:lpstr>
      <vt:lpstr>造字工房朗倩（非商用）常规体</vt:lpstr>
      <vt:lpstr>仿宋_GB2312</vt:lpstr>
      <vt:lpstr>腾祥伯当行楷简</vt:lpstr>
      <vt:lpstr>Calibri</vt:lpstr>
      <vt:lpstr>等线 Light</vt:lpstr>
      <vt:lpstr>Arial</vt:lpstr>
      <vt:lpstr>字魂59号-创粗黑</vt:lpstr>
      <vt:lpstr>黑体</vt:lpstr>
      <vt:lpstr>微软雅黑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40</cp:revision>
  <dcterms:created xsi:type="dcterms:W3CDTF">2022-11-29T09:04:00Z</dcterms:created>
  <dcterms:modified xsi:type="dcterms:W3CDTF">2022-12-01T05:46:23Z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A6F3AEF484B708674DC78563AB1A94D4</vt:lpwstr>
  </property>
  <property fmtid="{D5CDD505-2E9C-101B-9397-08002B2CF9AE}" pid="3" name="KSOProductBuildVer">
    <vt:lpwstr>2052-11.1.0.12763</vt:lpwstr>
  </property>
</Properties>
</file>